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93" r:id="rId3"/>
    <p:sldId id="290" r:id="rId4"/>
    <p:sldId id="279" r:id="rId5"/>
    <p:sldId id="280" r:id="rId6"/>
    <p:sldId id="281" r:id="rId7"/>
    <p:sldId id="282" r:id="rId8"/>
    <p:sldId id="284" r:id="rId9"/>
    <p:sldId id="285" r:id="rId10"/>
    <p:sldId id="286" r:id="rId11"/>
    <p:sldId id="287" r:id="rId12"/>
    <p:sldId id="288" r:id="rId13"/>
    <p:sldId id="289" r:id="rId14"/>
    <p:sldId id="291" r:id="rId15"/>
    <p:sldId id="292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26611-2776-427A-B7CD-CE514B300CD4}" type="datetimeFigureOut">
              <a:rPr lang="pt-PT" smtClean="0"/>
              <a:pPr/>
              <a:t>31-05-2012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E4B23-1E67-403F-B754-41C97C4BDF3D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6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8.gif"/><Relationship Id="rId9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5.gif"/><Relationship Id="rId7" Type="http://schemas.openxmlformats.org/officeDocument/2006/relationships/image" Target="../media/image10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10" Type="http://schemas.openxmlformats.org/officeDocument/2006/relationships/image" Target="../media/image9.gif"/><Relationship Id="rId4" Type="http://schemas.openxmlformats.org/officeDocument/2006/relationships/image" Target="../media/image8.gif"/><Relationship Id="rId9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5.gif"/><Relationship Id="rId7" Type="http://schemas.openxmlformats.org/officeDocument/2006/relationships/image" Target="../media/image10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11" Type="http://schemas.openxmlformats.org/officeDocument/2006/relationships/image" Target="../media/image9.gif"/><Relationship Id="rId5" Type="http://schemas.openxmlformats.org/officeDocument/2006/relationships/image" Target="../media/image3.gif"/><Relationship Id="rId10" Type="http://schemas.openxmlformats.org/officeDocument/2006/relationships/image" Target="../media/image6.gif"/><Relationship Id="rId4" Type="http://schemas.openxmlformats.org/officeDocument/2006/relationships/image" Target="../media/image8.gif"/><Relationship Id="rId9" Type="http://schemas.openxmlformats.org/officeDocument/2006/relationships/image" Target="../media/image7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5.gif"/><Relationship Id="rId7" Type="http://schemas.openxmlformats.org/officeDocument/2006/relationships/image" Target="../media/image10.gif"/><Relationship Id="rId12" Type="http://schemas.openxmlformats.org/officeDocument/2006/relationships/image" Target="../media/image9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11" Type="http://schemas.openxmlformats.org/officeDocument/2006/relationships/image" Target="../media/image6.gif"/><Relationship Id="rId5" Type="http://schemas.openxmlformats.org/officeDocument/2006/relationships/image" Target="../media/image3.gif"/><Relationship Id="rId10" Type="http://schemas.openxmlformats.org/officeDocument/2006/relationships/image" Target="../media/image7.gif"/><Relationship Id="rId4" Type="http://schemas.openxmlformats.org/officeDocument/2006/relationships/image" Target="../media/image8.gif"/><Relationship Id="rId9" Type="http://schemas.openxmlformats.org/officeDocument/2006/relationships/image" Target="../media/image12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9.gif"/><Relationship Id="rId3" Type="http://schemas.openxmlformats.org/officeDocument/2006/relationships/image" Target="../media/image5.gif"/><Relationship Id="rId7" Type="http://schemas.openxmlformats.org/officeDocument/2006/relationships/image" Target="../media/image11.gif"/><Relationship Id="rId12" Type="http://schemas.openxmlformats.org/officeDocument/2006/relationships/image" Target="../media/image6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11" Type="http://schemas.openxmlformats.org/officeDocument/2006/relationships/image" Target="../media/image7.gif"/><Relationship Id="rId5" Type="http://schemas.openxmlformats.org/officeDocument/2006/relationships/image" Target="../media/image4.gif"/><Relationship Id="rId10" Type="http://schemas.openxmlformats.org/officeDocument/2006/relationships/image" Target="../media/image12.gif"/><Relationship Id="rId4" Type="http://schemas.openxmlformats.org/officeDocument/2006/relationships/image" Target="../media/image8.gif"/><Relationship Id="rId9" Type="http://schemas.openxmlformats.org/officeDocument/2006/relationships/image" Target="../media/image14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13" Type="http://schemas.openxmlformats.org/officeDocument/2006/relationships/image" Target="../media/image9.gif"/><Relationship Id="rId3" Type="http://schemas.openxmlformats.org/officeDocument/2006/relationships/image" Target="../media/image5.gif"/><Relationship Id="rId7" Type="http://schemas.openxmlformats.org/officeDocument/2006/relationships/image" Target="../media/image11.gif"/><Relationship Id="rId12" Type="http://schemas.openxmlformats.org/officeDocument/2006/relationships/image" Target="../media/image6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11" Type="http://schemas.openxmlformats.org/officeDocument/2006/relationships/image" Target="../media/image7.gif"/><Relationship Id="rId5" Type="http://schemas.openxmlformats.org/officeDocument/2006/relationships/image" Target="../media/image4.gif"/><Relationship Id="rId10" Type="http://schemas.openxmlformats.org/officeDocument/2006/relationships/image" Target="../media/image12.gif"/><Relationship Id="rId4" Type="http://schemas.openxmlformats.org/officeDocument/2006/relationships/image" Target="../media/image8.gif"/><Relationship Id="rId9" Type="http://schemas.openxmlformats.org/officeDocument/2006/relationships/image" Target="../media/image14.gif"/><Relationship Id="rId14" Type="http://schemas.openxmlformats.org/officeDocument/2006/relationships/image" Target="../media/image15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6000" b="1" dirty="0" smtClean="0"/>
              <a:t>A primavera da lagarta</a:t>
            </a:r>
            <a:endParaRPr lang="pt-PT" sz="6000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b="1" dirty="0" smtClean="0">
                <a:solidFill>
                  <a:schemeClr val="tx1"/>
                </a:solidFill>
              </a:rPr>
              <a:t>Ruth Rocha,</a:t>
            </a:r>
          </a:p>
          <a:p>
            <a:r>
              <a:rPr lang="pt-PT" b="1" dirty="0" smtClean="0">
                <a:solidFill>
                  <a:schemeClr val="tx1"/>
                </a:solidFill>
              </a:rPr>
              <a:t> Marilda Castanha</a:t>
            </a:r>
            <a:endParaRPr lang="pt-P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  <p:pic>
        <p:nvPicPr>
          <p:cNvPr id="1041" name="Picture 17" descr="C:\Documents and Settings\Ana\Desktop\Flora\animais em movimento\louva a deus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2420888"/>
            <a:ext cx="952500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  <p:pic>
        <p:nvPicPr>
          <p:cNvPr id="1040" name="Picture 16" descr="C:\Documents and Settings\Ana\Desktop\Flora\animais em movimento\lagartixa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624" y="3717032"/>
            <a:ext cx="1517898" cy="457200"/>
          </a:xfrm>
          <a:prstGeom prst="rect">
            <a:avLst/>
          </a:prstGeom>
          <a:noFill/>
        </p:spPr>
      </p:pic>
      <p:pic>
        <p:nvPicPr>
          <p:cNvPr id="1041" name="Picture 17" descr="C:\Documents and Settings\Ana\Desktop\Flora\animais em movimento\louva a deus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9632" y="2420888"/>
            <a:ext cx="952500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8" name="Picture 4" descr="C:\Documents and Settings\Ana\Desktop\Flora\animais em movimento\gafanhot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4509120"/>
            <a:ext cx="1008112" cy="600075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  <p:pic>
        <p:nvPicPr>
          <p:cNvPr id="1040" name="Picture 16" descr="C:\Documents and Settings\Ana\Desktop\Flora\animais em movimento\lagartixa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7624" y="3717032"/>
            <a:ext cx="1517898" cy="457200"/>
          </a:xfrm>
          <a:prstGeom prst="rect">
            <a:avLst/>
          </a:prstGeom>
          <a:noFill/>
        </p:spPr>
      </p:pic>
      <p:pic>
        <p:nvPicPr>
          <p:cNvPr id="1041" name="Picture 17" descr="C:\Documents and Settings\Ana\Desktop\Flora\animais em movimento\louva a deus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59632" y="2420888"/>
            <a:ext cx="952500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8" name="Picture 4" descr="C:\Documents and Settings\Ana\Desktop\Flora\animais em movimento\gafanhot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509120"/>
            <a:ext cx="1077466" cy="600075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  <p:pic>
        <p:nvPicPr>
          <p:cNvPr id="1040" name="Picture 16" descr="C:\Documents and Settings\Ana\Desktop\Flora\animais em movimento\lagartixa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7624" y="3717032"/>
            <a:ext cx="1517898" cy="457200"/>
          </a:xfrm>
          <a:prstGeom prst="rect">
            <a:avLst/>
          </a:prstGeom>
          <a:noFill/>
        </p:spPr>
      </p:pic>
      <p:pic>
        <p:nvPicPr>
          <p:cNvPr id="1041" name="Picture 17" descr="C:\Documents and Settings\Ana\Desktop\Flora\animais em movimento\louva a deus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59632" y="2420888"/>
            <a:ext cx="952500" cy="685800"/>
          </a:xfrm>
          <a:prstGeom prst="rect">
            <a:avLst/>
          </a:prstGeom>
          <a:noFill/>
        </p:spPr>
      </p:pic>
      <p:pic>
        <p:nvPicPr>
          <p:cNvPr id="1049" name="Picture 25" descr="C:\Documents and Settings\Ana\Desktop\Flora\animais em movimento\libel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7904" y="4293096"/>
            <a:ext cx="952500" cy="96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8" name="Picture 4" descr="C:\Documents and Settings\Ana\Desktop\Flora\animais em movimento\gafanhot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509120"/>
            <a:ext cx="1077466" cy="600075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  <p:pic>
        <p:nvPicPr>
          <p:cNvPr id="1031" name="Picture 7" descr="C:\Documents and Settings\Ana\Desktop\Flora\animais em movimento\caracol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7235" y="3501008"/>
            <a:ext cx="1116766" cy="1296144"/>
          </a:xfrm>
          <a:prstGeom prst="rect">
            <a:avLst/>
          </a:prstGeom>
          <a:noFill/>
        </p:spPr>
      </p:pic>
      <p:pic>
        <p:nvPicPr>
          <p:cNvPr id="1040" name="Picture 16" descr="C:\Documents and Settings\Ana\Desktop\Flora\animais em movimento\lagartixa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1640" y="3717032"/>
            <a:ext cx="1373882" cy="457200"/>
          </a:xfrm>
          <a:prstGeom prst="rect">
            <a:avLst/>
          </a:prstGeom>
          <a:noFill/>
        </p:spPr>
      </p:pic>
      <p:pic>
        <p:nvPicPr>
          <p:cNvPr id="1041" name="Picture 17" descr="C:\Documents and Settings\Ana\Desktop\Flora\animais em movimento\louva a deus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59632" y="2420888"/>
            <a:ext cx="952500" cy="685800"/>
          </a:xfrm>
          <a:prstGeom prst="rect">
            <a:avLst/>
          </a:prstGeom>
          <a:noFill/>
        </p:spPr>
      </p:pic>
      <p:pic>
        <p:nvPicPr>
          <p:cNvPr id="1049" name="Picture 25" descr="C:\Documents and Settings\Ana\Desktop\Flora\animais em movimento\libel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07904" y="4293096"/>
            <a:ext cx="952500" cy="96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8" name="Picture 4" descr="C:\Documents and Settings\Ana\Desktop\Flora\animais em movimento\gafanhot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509120"/>
            <a:ext cx="1149474" cy="600075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  <p:pic>
        <p:nvPicPr>
          <p:cNvPr id="1031" name="Picture 7" descr="C:\Documents and Settings\Ana\Desktop\Flora\animais em movimento\caracol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7235" y="3501008"/>
            <a:ext cx="1116766" cy="1296144"/>
          </a:xfrm>
          <a:prstGeom prst="rect">
            <a:avLst/>
          </a:prstGeom>
          <a:noFill/>
        </p:spPr>
      </p:pic>
      <p:pic>
        <p:nvPicPr>
          <p:cNvPr id="1032" name="Picture 8" descr="C:\Documents and Settings\Ana\Desktop\Flora\animais em movimento\aranha02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3608" y="908720"/>
            <a:ext cx="476250" cy="1296144"/>
          </a:xfrm>
          <a:prstGeom prst="rect">
            <a:avLst/>
          </a:prstGeom>
          <a:noFill/>
        </p:spPr>
      </p:pic>
      <p:pic>
        <p:nvPicPr>
          <p:cNvPr id="1040" name="Picture 16" descr="C:\Documents and Settings\Ana\Desktop\Flora\animais em movimento\lagartixa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31640" y="3717032"/>
            <a:ext cx="1373882" cy="457200"/>
          </a:xfrm>
          <a:prstGeom prst="rect">
            <a:avLst/>
          </a:prstGeom>
          <a:noFill/>
        </p:spPr>
      </p:pic>
      <p:pic>
        <p:nvPicPr>
          <p:cNvPr id="1041" name="Picture 17" descr="C:\Documents and Settings\Ana\Desktop\Flora\animais em movimento\louva a deus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9632" y="2420888"/>
            <a:ext cx="952500" cy="685800"/>
          </a:xfrm>
          <a:prstGeom prst="rect">
            <a:avLst/>
          </a:prstGeom>
          <a:noFill/>
        </p:spPr>
      </p:pic>
      <p:pic>
        <p:nvPicPr>
          <p:cNvPr id="1049" name="Picture 25" descr="C:\Documents and Settings\Ana\Desktop\Flora\animais em movimento\libel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07904" y="4293096"/>
            <a:ext cx="952500" cy="96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8" name="Picture 4" descr="C:\Documents and Settings\Ana\Desktop\Flora\animais em movimento\gafanhot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509120"/>
            <a:ext cx="1149474" cy="600075"/>
          </a:xfrm>
          <a:prstGeom prst="rect">
            <a:avLst/>
          </a:prstGeom>
          <a:noFill/>
        </p:spPr>
      </p:pic>
      <p:pic>
        <p:nvPicPr>
          <p:cNvPr id="1029" name="Picture 5" descr="C:\Documents and Settings\Ana\Desktop\Flora\animais em movimento\lagart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0"/>
            <a:ext cx="1143000" cy="1219200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  <p:pic>
        <p:nvPicPr>
          <p:cNvPr id="1031" name="Picture 7" descr="C:\Documents and Settings\Ana\Desktop\Flora\animais em movimento\caracol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7235" y="3501008"/>
            <a:ext cx="1116766" cy="1296144"/>
          </a:xfrm>
          <a:prstGeom prst="rect">
            <a:avLst/>
          </a:prstGeom>
          <a:noFill/>
        </p:spPr>
      </p:pic>
      <p:pic>
        <p:nvPicPr>
          <p:cNvPr id="1032" name="Picture 8" descr="C:\Documents and Settings\Ana\Desktop\Flora\animais em movimento\aranha02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3608" y="908720"/>
            <a:ext cx="476250" cy="1296144"/>
          </a:xfrm>
          <a:prstGeom prst="rect">
            <a:avLst/>
          </a:prstGeom>
          <a:noFill/>
        </p:spPr>
      </p:pic>
      <p:pic>
        <p:nvPicPr>
          <p:cNvPr id="1038" name="Picture 14" descr="C:\Documents and Settings\Ana\Desktop\Flora\animais em movimento\cigarra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39752" y="2780928"/>
            <a:ext cx="655845" cy="861968"/>
          </a:xfrm>
          <a:prstGeom prst="rect">
            <a:avLst/>
          </a:prstGeom>
          <a:noFill/>
        </p:spPr>
      </p:pic>
      <p:pic>
        <p:nvPicPr>
          <p:cNvPr id="1040" name="Picture 16" descr="C:\Documents and Settings\Ana\Desktop\Flora\animais em movimento\lagartixa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31640" y="3717032"/>
            <a:ext cx="1373882" cy="457200"/>
          </a:xfrm>
          <a:prstGeom prst="rect">
            <a:avLst/>
          </a:prstGeom>
          <a:noFill/>
        </p:spPr>
      </p:pic>
      <p:pic>
        <p:nvPicPr>
          <p:cNvPr id="1041" name="Picture 17" descr="C:\Documents and Settings\Ana\Desktop\Flora\animais em movimento\louva a deus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632" y="2420888"/>
            <a:ext cx="952500" cy="685800"/>
          </a:xfrm>
          <a:prstGeom prst="rect">
            <a:avLst/>
          </a:prstGeom>
          <a:noFill/>
        </p:spPr>
      </p:pic>
      <p:pic>
        <p:nvPicPr>
          <p:cNvPr id="1049" name="Picture 25" descr="C:\Documents and Settings\Ana\Desktop\Flora\animais em movimento\libel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07904" y="4293096"/>
            <a:ext cx="952500" cy="962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8" name="Picture 4" descr="C:\Documents and Settings\Ana\Desktop\Flora\animais em movimento\gafanhot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509120"/>
            <a:ext cx="1077466" cy="600075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  <p:pic>
        <p:nvPicPr>
          <p:cNvPr id="1031" name="Picture 7" descr="C:\Documents and Settings\Ana\Desktop\Flora\animais em movimento\caracol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7235" y="3501008"/>
            <a:ext cx="1116766" cy="1296144"/>
          </a:xfrm>
          <a:prstGeom prst="rect">
            <a:avLst/>
          </a:prstGeom>
          <a:noFill/>
        </p:spPr>
      </p:pic>
      <p:pic>
        <p:nvPicPr>
          <p:cNvPr id="1032" name="Picture 8" descr="C:\Documents and Settings\Ana\Desktop\Flora\animais em movimento\aranha0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3608" y="908720"/>
            <a:ext cx="476250" cy="1296144"/>
          </a:xfrm>
          <a:prstGeom prst="rect">
            <a:avLst/>
          </a:prstGeom>
          <a:noFill/>
        </p:spPr>
      </p:pic>
      <p:pic>
        <p:nvPicPr>
          <p:cNvPr id="1033" name="Picture 9" descr="C:\Documents and Settings\Ana\Desktop\Flora\animais em movimento\borbo011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5687194"/>
            <a:ext cx="1672580" cy="1170806"/>
          </a:xfrm>
          <a:prstGeom prst="rect">
            <a:avLst/>
          </a:prstGeom>
          <a:noFill/>
        </p:spPr>
      </p:pic>
      <p:pic>
        <p:nvPicPr>
          <p:cNvPr id="1034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4048" y="476672"/>
            <a:ext cx="666750" cy="762000"/>
          </a:xfrm>
          <a:prstGeom prst="rect">
            <a:avLst/>
          </a:prstGeom>
          <a:noFill/>
        </p:spPr>
      </p:pic>
      <p:pic>
        <p:nvPicPr>
          <p:cNvPr id="1038" name="Picture 14" descr="C:\Documents and Settings\Ana\Desktop\Flora\animais em movimento\cigarra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9752" y="2780928"/>
            <a:ext cx="655845" cy="861968"/>
          </a:xfrm>
          <a:prstGeom prst="rect">
            <a:avLst/>
          </a:prstGeom>
          <a:noFill/>
        </p:spPr>
      </p:pic>
      <p:pic>
        <p:nvPicPr>
          <p:cNvPr id="1040" name="Picture 16" descr="C:\Documents and Settings\Ana\Desktop\Flora\animais em movimento\lagartixa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31640" y="3717032"/>
            <a:ext cx="1373882" cy="457200"/>
          </a:xfrm>
          <a:prstGeom prst="rect">
            <a:avLst/>
          </a:prstGeom>
          <a:noFill/>
        </p:spPr>
      </p:pic>
      <p:pic>
        <p:nvPicPr>
          <p:cNvPr id="1041" name="Picture 17" descr="C:\Documents and Settings\Ana\Desktop\Flora\animais em movimento\louva a deus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259632" y="2420888"/>
            <a:ext cx="952500" cy="685800"/>
          </a:xfrm>
          <a:prstGeom prst="rect">
            <a:avLst/>
          </a:prstGeom>
          <a:noFill/>
        </p:spPr>
      </p:pic>
      <p:pic>
        <p:nvPicPr>
          <p:cNvPr id="1049" name="Picture 25" descr="C:\Documents and Settings\Ana\Desktop\Flora\animais em movimento\libel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07904" y="4293096"/>
            <a:ext cx="952500" cy="962025"/>
          </a:xfrm>
          <a:prstGeom prst="rect">
            <a:avLst/>
          </a:prstGeom>
          <a:noFill/>
        </p:spPr>
      </p:pic>
      <p:pic>
        <p:nvPicPr>
          <p:cNvPr id="15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43808" y="1916832"/>
            <a:ext cx="666750" cy="762000"/>
          </a:xfrm>
          <a:prstGeom prst="rect">
            <a:avLst/>
          </a:prstGeom>
          <a:noFill/>
        </p:spPr>
      </p:pic>
      <p:pic>
        <p:nvPicPr>
          <p:cNvPr id="16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620688"/>
            <a:ext cx="666750" cy="762000"/>
          </a:xfrm>
          <a:prstGeom prst="rect">
            <a:avLst/>
          </a:prstGeom>
          <a:noFill/>
        </p:spPr>
      </p:pic>
      <p:pic>
        <p:nvPicPr>
          <p:cNvPr id="17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1340768"/>
            <a:ext cx="666750" cy="762000"/>
          </a:xfrm>
          <a:prstGeom prst="rect">
            <a:avLst/>
          </a:prstGeom>
          <a:noFill/>
        </p:spPr>
      </p:pic>
      <p:pic>
        <p:nvPicPr>
          <p:cNvPr id="18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7904" y="188640"/>
            <a:ext cx="666750" cy="762000"/>
          </a:xfrm>
          <a:prstGeom prst="rect">
            <a:avLst/>
          </a:prstGeom>
          <a:noFill/>
        </p:spPr>
      </p:pic>
      <p:pic>
        <p:nvPicPr>
          <p:cNvPr id="19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4797152"/>
            <a:ext cx="666750" cy="762000"/>
          </a:xfrm>
          <a:prstGeom prst="rect">
            <a:avLst/>
          </a:prstGeom>
          <a:noFill/>
        </p:spPr>
      </p:pic>
      <p:pic>
        <p:nvPicPr>
          <p:cNvPr id="20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36096" y="5445224"/>
            <a:ext cx="666750" cy="762000"/>
          </a:xfrm>
          <a:prstGeom prst="rect">
            <a:avLst/>
          </a:prstGeom>
          <a:noFill/>
        </p:spPr>
      </p:pic>
      <p:pic>
        <p:nvPicPr>
          <p:cNvPr id="21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31840" y="5157192"/>
            <a:ext cx="666750" cy="762000"/>
          </a:xfrm>
          <a:prstGeom prst="rect">
            <a:avLst/>
          </a:prstGeom>
          <a:noFill/>
        </p:spPr>
      </p:pic>
      <p:pic>
        <p:nvPicPr>
          <p:cNvPr id="22" name="Picture 9" descr="C:\Documents and Settings\Ana\Desktop\Flora\animais em movimento\borbo011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5687194"/>
            <a:ext cx="1672580" cy="1170806"/>
          </a:xfrm>
          <a:prstGeom prst="rect">
            <a:avLst/>
          </a:prstGeom>
          <a:noFill/>
        </p:spPr>
      </p:pic>
      <p:pic>
        <p:nvPicPr>
          <p:cNvPr id="23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016" y="2852936"/>
            <a:ext cx="666750" cy="762000"/>
          </a:xfrm>
          <a:prstGeom prst="rect">
            <a:avLst/>
          </a:prstGeom>
          <a:noFill/>
        </p:spPr>
      </p:pic>
      <p:pic>
        <p:nvPicPr>
          <p:cNvPr id="24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1916832"/>
            <a:ext cx="666750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na\Desktop\Flora\animais em movimento\formig0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508104" y="2924944"/>
            <a:ext cx="1542273" cy="576064"/>
          </a:xfrm>
          <a:prstGeom prst="rect">
            <a:avLst/>
          </a:prstGeom>
          <a:noFill/>
        </p:spPr>
      </p:pic>
      <p:pic>
        <p:nvPicPr>
          <p:cNvPr id="1027" name="Picture 3" descr="C:\Documents and Settings\Ana\Desktop\Flora\animais em movimento\joana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86633">
            <a:off x="5134404" y="4413673"/>
            <a:ext cx="676705" cy="676705"/>
          </a:xfrm>
          <a:prstGeom prst="rect">
            <a:avLst/>
          </a:prstGeom>
          <a:noFill/>
        </p:spPr>
      </p:pic>
      <p:pic>
        <p:nvPicPr>
          <p:cNvPr id="1028" name="Picture 4" descr="C:\Documents and Settings\Ana\Desktop\Flora\animais em movimento\gafanhot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509120"/>
            <a:ext cx="1077466" cy="600075"/>
          </a:xfrm>
          <a:prstGeom prst="rect">
            <a:avLst/>
          </a:prstGeom>
          <a:noFill/>
        </p:spPr>
      </p:pic>
      <p:pic>
        <p:nvPicPr>
          <p:cNvPr id="1030" name="Picture 6" descr="C:\Documents and Settings\Ana\Desktop\Flora\animais em movimento\camaleo7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484783"/>
            <a:ext cx="948307" cy="1728193"/>
          </a:xfrm>
          <a:prstGeom prst="rect">
            <a:avLst/>
          </a:prstGeom>
          <a:noFill/>
        </p:spPr>
      </p:pic>
      <p:pic>
        <p:nvPicPr>
          <p:cNvPr id="1031" name="Picture 7" descr="C:\Documents and Settings\Ana\Desktop\Flora\animais em movimento\caracol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27235" y="3501008"/>
            <a:ext cx="1116766" cy="1296144"/>
          </a:xfrm>
          <a:prstGeom prst="rect">
            <a:avLst/>
          </a:prstGeom>
          <a:noFill/>
        </p:spPr>
      </p:pic>
      <p:pic>
        <p:nvPicPr>
          <p:cNvPr id="1032" name="Picture 8" descr="C:\Documents and Settings\Ana\Desktop\Flora\animais em movimento\aranha02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3608" y="908720"/>
            <a:ext cx="476250" cy="1296144"/>
          </a:xfrm>
          <a:prstGeom prst="rect">
            <a:avLst/>
          </a:prstGeom>
          <a:noFill/>
        </p:spPr>
      </p:pic>
      <p:pic>
        <p:nvPicPr>
          <p:cNvPr id="1033" name="Picture 9" descr="C:\Documents and Settings\Ana\Desktop\Flora\animais em movimento\borbo011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5687194"/>
            <a:ext cx="1672580" cy="1170806"/>
          </a:xfrm>
          <a:prstGeom prst="rect">
            <a:avLst/>
          </a:prstGeom>
          <a:noFill/>
        </p:spPr>
      </p:pic>
      <p:pic>
        <p:nvPicPr>
          <p:cNvPr id="1034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4048" y="476672"/>
            <a:ext cx="666750" cy="762000"/>
          </a:xfrm>
          <a:prstGeom prst="rect">
            <a:avLst/>
          </a:prstGeom>
          <a:noFill/>
        </p:spPr>
      </p:pic>
      <p:pic>
        <p:nvPicPr>
          <p:cNvPr id="1038" name="Picture 14" descr="C:\Documents and Settings\Ana\Desktop\Flora\animais em movimento\cigarra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39752" y="2780928"/>
            <a:ext cx="655845" cy="861968"/>
          </a:xfrm>
          <a:prstGeom prst="rect">
            <a:avLst/>
          </a:prstGeom>
          <a:noFill/>
        </p:spPr>
      </p:pic>
      <p:pic>
        <p:nvPicPr>
          <p:cNvPr id="1040" name="Picture 16" descr="C:\Documents and Settings\Ana\Desktop\Flora\animais em movimento\lagartixa.gif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31640" y="3717032"/>
            <a:ext cx="1373882" cy="457200"/>
          </a:xfrm>
          <a:prstGeom prst="rect">
            <a:avLst/>
          </a:prstGeom>
          <a:noFill/>
        </p:spPr>
      </p:pic>
      <p:pic>
        <p:nvPicPr>
          <p:cNvPr id="1041" name="Picture 17" descr="C:\Documents and Settings\Ana\Desktop\Flora\animais em movimento\louva a deus.gif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259632" y="2420888"/>
            <a:ext cx="952500" cy="685800"/>
          </a:xfrm>
          <a:prstGeom prst="rect">
            <a:avLst/>
          </a:prstGeom>
          <a:noFill/>
        </p:spPr>
      </p:pic>
      <p:pic>
        <p:nvPicPr>
          <p:cNvPr id="1049" name="Picture 25" descr="C:\Documents and Settings\Ana\Desktop\Flora\animais em movimento\libel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07904" y="4293096"/>
            <a:ext cx="952500" cy="962025"/>
          </a:xfrm>
          <a:prstGeom prst="rect">
            <a:avLst/>
          </a:prstGeom>
          <a:noFill/>
        </p:spPr>
      </p:pic>
      <p:pic>
        <p:nvPicPr>
          <p:cNvPr id="15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43808" y="1916832"/>
            <a:ext cx="666750" cy="762000"/>
          </a:xfrm>
          <a:prstGeom prst="rect">
            <a:avLst/>
          </a:prstGeom>
          <a:noFill/>
        </p:spPr>
      </p:pic>
      <p:pic>
        <p:nvPicPr>
          <p:cNvPr id="16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67744" y="620688"/>
            <a:ext cx="666750" cy="762000"/>
          </a:xfrm>
          <a:prstGeom prst="rect">
            <a:avLst/>
          </a:prstGeom>
          <a:noFill/>
        </p:spPr>
      </p:pic>
      <p:pic>
        <p:nvPicPr>
          <p:cNvPr id="17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1340768"/>
            <a:ext cx="666750" cy="762000"/>
          </a:xfrm>
          <a:prstGeom prst="rect">
            <a:avLst/>
          </a:prstGeom>
          <a:noFill/>
        </p:spPr>
      </p:pic>
      <p:pic>
        <p:nvPicPr>
          <p:cNvPr id="18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7904" y="188640"/>
            <a:ext cx="666750" cy="762000"/>
          </a:xfrm>
          <a:prstGeom prst="rect">
            <a:avLst/>
          </a:prstGeom>
          <a:noFill/>
        </p:spPr>
      </p:pic>
      <p:pic>
        <p:nvPicPr>
          <p:cNvPr id="19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4797152"/>
            <a:ext cx="666750" cy="762000"/>
          </a:xfrm>
          <a:prstGeom prst="rect">
            <a:avLst/>
          </a:prstGeom>
          <a:noFill/>
        </p:spPr>
      </p:pic>
      <p:pic>
        <p:nvPicPr>
          <p:cNvPr id="20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36096" y="5445224"/>
            <a:ext cx="666750" cy="762000"/>
          </a:xfrm>
          <a:prstGeom prst="rect">
            <a:avLst/>
          </a:prstGeom>
          <a:noFill/>
        </p:spPr>
      </p:pic>
      <p:pic>
        <p:nvPicPr>
          <p:cNvPr id="21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31840" y="5157192"/>
            <a:ext cx="666750" cy="762000"/>
          </a:xfrm>
          <a:prstGeom prst="rect">
            <a:avLst/>
          </a:prstGeom>
          <a:noFill/>
        </p:spPr>
      </p:pic>
      <p:pic>
        <p:nvPicPr>
          <p:cNvPr id="22" name="Picture 9" descr="C:\Documents and Settings\Ana\Desktop\Flora\animais em movimento\borbo011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5687194"/>
            <a:ext cx="1672580" cy="1170806"/>
          </a:xfrm>
          <a:prstGeom prst="rect">
            <a:avLst/>
          </a:prstGeom>
          <a:noFill/>
        </p:spPr>
      </p:pic>
      <p:pic>
        <p:nvPicPr>
          <p:cNvPr id="23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6016" y="2852936"/>
            <a:ext cx="666750" cy="762000"/>
          </a:xfrm>
          <a:prstGeom prst="rect">
            <a:avLst/>
          </a:prstGeom>
          <a:noFill/>
        </p:spPr>
      </p:pic>
      <p:pic>
        <p:nvPicPr>
          <p:cNvPr id="24" name="Picture 10" descr="C:\Documents and Settings\Ana\Desktop\Flora\animais em movimento\borbo009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1916832"/>
            <a:ext cx="666750" cy="762000"/>
          </a:xfrm>
          <a:prstGeom prst="rect">
            <a:avLst/>
          </a:prstGeom>
          <a:noFill/>
        </p:spPr>
      </p:pic>
      <p:pic>
        <p:nvPicPr>
          <p:cNvPr id="1026" name="Picture 2" descr="C:\Documents and Settings\Ana\Desktop\Flora\animais em movimento\borbo088.gif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436096" y="1268759"/>
            <a:ext cx="1008112" cy="9409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6000" b="1" dirty="0" smtClean="0"/>
              <a:t>Fim</a:t>
            </a:r>
            <a:endParaRPr lang="pt-PT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11</Words>
  <Application>Microsoft Office PowerPoint</Application>
  <PresentationFormat>Apresentação no Ecrã (4:3)</PresentationFormat>
  <Paragraphs>4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6" baseType="lpstr">
      <vt:lpstr>Tema do Office</vt:lpstr>
      <vt:lpstr>A primavera da lagarta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Fim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 </dc:creator>
  <cp:lastModifiedBy> </cp:lastModifiedBy>
  <cp:revision>5</cp:revision>
  <dcterms:created xsi:type="dcterms:W3CDTF">2012-05-22T20:29:01Z</dcterms:created>
  <dcterms:modified xsi:type="dcterms:W3CDTF">2012-05-31T21:28:24Z</dcterms:modified>
</cp:coreProperties>
</file>