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3" r:id="rId5"/>
    <p:sldId id="261" r:id="rId6"/>
    <p:sldId id="262" r:id="rId7"/>
    <p:sldId id="264" r:id="rId8"/>
    <p:sldId id="259" r:id="rId9"/>
    <p:sldId id="258" r:id="rId10"/>
  </p:sldIdLst>
  <p:sldSz cx="6858000" cy="9144000" type="screen4x3"/>
  <p:notesSz cx="6888163" cy="100203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1939" y="-15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7C12-380E-4331-ACA5-721EE1156CDF}" type="datetimeFigureOut">
              <a:rPr lang="pt-PT" smtClean="0"/>
              <a:t>08/11/2017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963-B7E6-4D16-AF8D-99B6164F6C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35362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7C12-380E-4331-ACA5-721EE1156CDF}" type="datetimeFigureOut">
              <a:rPr lang="pt-PT" smtClean="0"/>
              <a:t>08/11/2017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963-B7E6-4D16-AF8D-99B6164F6C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55886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7C12-380E-4331-ACA5-721EE1156CDF}" type="datetimeFigureOut">
              <a:rPr lang="pt-PT" smtClean="0"/>
              <a:t>08/11/2017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963-B7E6-4D16-AF8D-99B6164F6C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30762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7C12-380E-4331-ACA5-721EE1156CDF}" type="datetimeFigureOut">
              <a:rPr lang="pt-PT" smtClean="0"/>
              <a:t>08/11/2017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963-B7E6-4D16-AF8D-99B6164F6C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407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7C12-380E-4331-ACA5-721EE1156CDF}" type="datetimeFigureOut">
              <a:rPr lang="pt-PT" smtClean="0"/>
              <a:t>08/11/2017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963-B7E6-4D16-AF8D-99B6164F6C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10982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7C12-380E-4331-ACA5-721EE1156CDF}" type="datetimeFigureOut">
              <a:rPr lang="pt-PT" smtClean="0"/>
              <a:t>08/11/2017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963-B7E6-4D16-AF8D-99B6164F6C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16399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7C12-380E-4331-ACA5-721EE1156CDF}" type="datetimeFigureOut">
              <a:rPr lang="pt-PT" smtClean="0"/>
              <a:t>08/11/2017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963-B7E6-4D16-AF8D-99B6164F6C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74662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7C12-380E-4331-ACA5-721EE1156CDF}" type="datetimeFigureOut">
              <a:rPr lang="pt-PT" smtClean="0"/>
              <a:t>08/11/2017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963-B7E6-4D16-AF8D-99B6164F6C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24968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7C12-380E-4331-ACA5-721EE1156CDF}" type="datetimeFigureOut">
              <a:rPr lang="pt-PT" smtClean="0"/>
              <a:t>08/11/2017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963-B7E6-4D16-AF8D-99B6164F6C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54726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7C12-380E-4331-ACA5-721EE1156CDF}" type="datetimeFigureOut">
              <a:rPr lang="pt-PT" smtClean="0"/>
              <a:t>08/11/2017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963-B7E6-4D16-AF8D-99B6164F6C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845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7C12-380E-4331-ACA5-721EE1156CDF}" type="datetimeFigureOut">
              <a:rPr lang="pt-PT" smtClean="0"/>
              <a:t>08/11/2017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963-B7E6-4D16-AF8D-99B6164F6C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9238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07C12-380E-4331-ACA5-721EE1156CDF}" type="datetimeFigureOut">
              <a:rPr lang="pt-PT" smtClean="0"/>
              <a:t>08/11/2017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63963-B7E6-4D16-AF8D-99B6164F6C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49097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49"/>
          <a:stretch/>
        </p:blipFill>
        <p:spPr bwMode="auto">
          <a:xfrm>
            <a:off x="144463" y="12536"/>
            <a:ext cx="6713537" cy="8951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526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99617" y="281306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Português 1.ºano</a:t>
            </a:r>
          </a:p>
          <a:p>
            <a:pPr algn="ctr"/>
            <a:r>
              <a:rPr lang="pt-PT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SÃO MARTINHO</a:t>
            </a:r>
          </a:p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Nome: ____________________   Data: ___/____/____</a:t>
            </a:r>
            <a:endParaRPr lang="pt-P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17" y="1331640"/>
            <a:ext cx="6264695" cy="7488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637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89" y="1301042"/>
            <a:ext cx="6226224" cy="751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99617" y="281306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Português 1.ºano</a:t>
            </a:r>
          </a:p>
          <a:p>
            <a:pPr algn="ctr"/>
            <a:r>
              <a:rPr lang="pt-PT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SÃO MARTINHO</a:t>
            </a:r>
          </a:p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Nome: ____________________   Data: ___/____/____</a:t>
            </a:r>
            <a:endParaRPr lang="pt-P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75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1" y="1475656"/>
            <a:ext cx="5758371" cy="7480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99617" y="281306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Português 1.ºano</a:t>
            </a:r>
          </a:p>
          <a:p>
            <a:pPr algn="ctr"/>
            <a:r>
              <a:rPr lang="pt-PT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SÃO MARTINHO</a:t>
            </a:r>
          </a:p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Nome: ____________________   Data: ___/____/____</a:t>
            </a:r>
            <a:endParaRPr lang="pt-P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19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58" y="1474664"/>
            <a:ext cx="6264695" cy="74168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99617" y="281306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Matemática 1.ºano</a:t>
            </a:r>
          </a:p>
          <a:p>
            <a:pPr algn="ctr"/>
            <a:r>
              <a:rPr lang="pt-PT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SÃO MARTINHO</a:t>
            </a:r>
          </a:p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Nome: ____________________   Data: ___/____/____</a:t>
            </a:r>
            <a:endParaRPr lang="pt-P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93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9617" y="281306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Matemática 1.ºano</a:t>
            </a:r>
          </a:p>
          <a:p>
            <a:pPr algn="ctr"/>
            <a:r>
              <a:rPr lang="pt-PT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SÃO MARTINHO</a:t>
            </a:r>
          </a:p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Nome: ____________________   Data: ___/____/____</a:t>
            </a:r>
            <a:endParaRPr lang="pt-P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Resultado de imagem para desenho para colorir de magusto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430" y="1899128"/>
            <a:ext cx="3848320" cy="219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99616" y="1505388"/>
            <a:ext cx="5289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Forma 3 conjuntos com 2 castanhas cada.</a:t>
            </a:r>
            <a:endParaRPr lang="pt-P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27242" y="4308783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. Desenha em cada assador a quantidade </a:t>
            </a:r>
            <a:r>
              <a:rPr lang="pt-PT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e castanhas indicada em cada etiqueta.</a:t>
            </a:r>
            <a:endParaRPr lang="pt-P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22" name="Picture 6" descr="Resultado de imagem para desenho para colorir de magusto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03"/>
          <a:stretch/>
        </p:blipFill>
        <p:spPr bwMode="auto">
          <a:xfrm>
            <a:off x="660150" y="5341497"/>
            <a:ext cx="1944216" cy="1454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Resultado de imagem para desenho para colorir de magusto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03"/>
          <a:stretch/>
        </p:blipFill>
        <p:spPr bwMode="auto">
          <a:xfrm>
            <a:off x="3693119" y="5359505"/>
            <a:ext cx="1944216" cy="1454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Resultado de imagem para desenho para colorir de magusto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03"/>
          <a:stretch/>
        </p:blipFill>
        <p:spPr bwMode="auto">
          <a:xfrm>
            <a:off x="2140054" y="7179096"/>
            <a:ext cx="1944216" cy="1454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ângulo 5"/>
          <p:cNvSpPr/>
          <p:nvPr/>
        </p:nvSpPr>
        <p:spPr>
          <a:xfrm rot="19966904">
            <a:off x="2772253" y="5172218"/>
            <a:ext cx="679819" cy="64821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atin typeface="Arial Black" panose="020B0A04020102020204" pitchFamily="34" charset="0"/>
              </a:rPr>
              <a:t>1</a:t>
            </a:r>
            <a:endParaRPr lang="pt-PT" sz="3600" b="1" dirty="0">
              <a:latin typeface="Arial Black" panose="020B0A04020102020204" pitchFamily="34" charset="0"/>
            </a:endParaRPr>
          </a:p>
        </p:txBody>
      </p:sp>
      <p:cxnSp>
        <p:nvCxnSpPr>
          <p:cNvPr id="9" name="Conexão recta 8"/>
          <p:cNvCxnSpPr/>
          <p:nvPr/>
        </p:nvCxnSpPr>
        <p:spPr>
          <a:xfrm flipV="1">
            <a:off x="2440834" y="5609455"/>
            <a:ext cx="327064" cy="31352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Rectângulo 20"/>
          <p:cNvSpPr/>
          <p:nvPr/>
        </p:nvSpPr>
        <p:spPr>
          <a:xfrm rot="19002743">
            <a:off x="5793510" y="5052283"/>
            <a:ext cx="679819" cy="64821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PT" sz="3600" b="1" smtClean="0">
                <a:latin typeface="Arial Black" panose="020B0A04020102020204" pitchFamily="34" charset="0"/>
              </a:rPr>
              <a:t>2</a:t>
            </a:r>
            <a:endParaRPr lang="pt-PT" sz="3600" b="1" dirty="0">
              <a:latin typeface="Arial Black" panose="020B0A04020102020204" pitchFamily="34" charset="0"/>
            </a:endParaRPr>
          </a:p>
        </p:txBody>
      </p:sp>
      <p:cxnSp>
        <p:nvCxnSpPr>
          <p:cNvPr id="22" name="Conexão recta 21"/>
          <p:cNvCxnSpPr>
            <a:endCxn id="21" idx="1"/>
          </p:cNvCxnSpPr>
          <p:nvPr/>
        </p:nvCxnSpPr>
        <p:spPr>
          <a:xfrm flipV="1">
            <a:off x="5408739" y="5609455"/>
            <a:ext cx="477254" cy="23592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Rectângulo 22"/>
          <p:cNvSpPr/>
          <p:nvPr/>
        </p:nvSpPr>
        <p:spPr>
          <a:xfrm rot="20595905">
            <a:off x="4325318" y="7134825"/>
            <a:ext cx="679819" cy="64821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atin typeface="Arial Black" panose="020B0A04020102020204" pitchFamily="34" charset="0"/>
              </a:rPr>
              <a:t>3</a:t>
            </a:r>
            <a:endParaRPr lang="pt-PT" sz="3600" b="1" dirty="0">
              <a:latin typeface="Arial Black" panose="020B0A04020102020204" pitchFamily="34" charset="0"/>
            </a:endParaRPr>
          </a:p>
        </p:txBody>
      </p:sp>
      <p:cxnSp>
        <p:nvCxnSpPr>
          <p:cNvPr id="24" name="Conexão recta 23"/>
          <p:cNvCxnSpPr>
            <a:endCxn id="23" idx="1"/>
          </p:cNvCxnSpPr>
          <p:nvPr/>
        </p:nvCxnSpPr>
        <p:spPr>
          <a:xfrm flipV="1">
            <a:off x="3940547" y="7556809"/>
            <a:ext cx="399167" cy="37539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887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696" y="1914360"/>
            <a:ext cx="6278760" cy="7203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99617" y="281306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Expressão Plástica 1.ºano</a:t>
            </a:r>
          </a:p>
          <a:p>
            <a:pPr algn="ctr"/>
            <a:r>
              <a:rPr lang="pt-PT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SÃO MARTINHO</a:t>
            </a:r>
          </a:p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Nome: ____________________   Data: ___/____/____</a:t>
            </a:r>
            <a:endParaRPr lang="pt-P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ângulo 1"/>
          <p:cNvSpPr/>
          <p:nvPr/>
        </p:nvSpPr>
        <p:spPr>
          <a:xfrm>
            <a:off x="299617" y="1503512"/>
            <a:ext cx="4685898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PT" sz="5400" cap="none" spc="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Lenda de São</a:t>
            </a:r>
          </a:p>
          <a:p>
            <a:pPr algn="ctr"/>
            <a:r>
              <a:rPr lang="pt-PT" sz="54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Martinho</a:t>
            </a:r>
            <a:endParaRPr lang="pt-PT" sz="5400" cap="none" spc="0" dirty="0">
              <a:ln w="12700">
                <a:solidFill>
                  <a:schemeClr val="tx1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0" y="8573368"/>
            <a:ext cx="400506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28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de novembro</a:t>
            </a:r>
            <a:endParaRPr lang="pt-PT" sz="2800" b="1" i="1" cap="none" spc="0" dirty="0">
              <a:ln w="12700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55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97" y="1204637"/>
            <a:ext cx="6264696" cy="7715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99617" y="281306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Expressão Plástica 1.ºano</a:t>
            </a:r>
          </a:p>
          <a:p>
            <a:pPr algn="ctr"/>
            <a:r>
              <a:rPr lang="pt-PT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SÃO MARTINHO</a:t>
            </a:r>
          </a:p>
          <a:p>
            <a:pPr algn="ctr"/>
            <a:r>
              <a:rPr lang="pt-PT" b="1" dirty="0" smtClean="0">
                <a:latin typeface="Arial" panose="020B0604020202020204" pitchFamily="34" charset="0"/>
                <a:cs typeface="Arial" panose="020B0604020202020204" pitchFamily="34" charset="0"/>
              </a:rPr>
              <a:t>Nome: ____________________   Data: ___/____/____</a:t>
            </a:r>
            <a:endParaRPr lang="pt-P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86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845" y="1115616"/>
            <a:ext cx="4088363" cy="3672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2" y="5004048"/>
            <a:ext cx="4088363" cy="3672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60648" y="179512"/>
            <a:ext cx="6316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dirty="0" smtClean="0"/>
              <a:t>Colorir, colagens … colar numa cartolina, recortar e colar  num pau de gelado ou </a:t>
            </a:r>
            <a:r>
              <a:rPr lang="pt-PT" smtClean="0"/>
              <a:t>construir mobiles</a:t>
            </a:r>
            <a:r>
              <a:rPr lang="pt-PT" dirty="0" smtClean="0"/>
              <a:t>.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10987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126</Words>
  <Application>Microsoft Office PowerPoint</Application>
  <PresentationFormat>Apresentação no Ecrã (4:3)</PresentationFormat>
  <Paragraphs>30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ana seabra</dc:creator>
  <cp:lastModifiedBy>ana seabra</cp:lastModifiedBy>
  <cp:revision>8</cp:revision>
  <cp:lastPrinted>2017-11-08T19:59:51Z</cp:lastPrinted>
  <dcterms:created xsi:type="dcterms:W3CDTF">2017-11-08T19:01:02Z</dcterms:created>
  <dcterms:modified xsi:type="dcterms:W3CDTF">2017-11-08T19:59:53Z</dcterms:modified>
</cp:coreProperties>
</file>