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mid" ContentType="audio/unknown"/>
  <Default Extension="wdp" ContentType="image/vnd.ms-photo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RoUbOD4g3Pu2r8evEQjPIg==" hashData="CeK7oFE0fGTZDX5Qu3eVe/jrNNQ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6B117-9A06-474A-946B-62614E56D41F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FAB6E-6933-4B7D-B400-DA4B10C844B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4748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FAB6E-6933-4B7D-B400-DA4B10C844BE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092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slide" Target="slide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jpe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2.png"/><Relationship Id="rId2" Type="http://schemas.openxmlformats.org/officeDocument/2006/relationships/audio" Target="../media/media1.mid"/><Relationship Id="rId1" Type="http://schemas.microsoft.com/office/2007/relationships/media" Target="../media/media1.mid"/><Relationship Id="rId6" Type="http://schemas.openxmlformats.org/officeDocument/2006/relationships/slide" Target="slide1.xml"/><Relationship Id="rId5" Type="http://schemas.microsoft.com/office/2007/relationships/hdphoto" Target="../media/hdphoto2.wdp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4756064" y="271767"/>
            <a:ext cx="33041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Matemática</a:t>
            </a:r>
            <a:endParaRPr lang="pt-PT" sz="4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5522430" y="1163171"/>
            <a:ext cx="17748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1º ano</a:t>
            </a:r>
            <a:endParaRPr lang="pt-PT" sz="4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16025" y="188640"/>
            <a:ext cx="3312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JOGO</a:t>
            </a:r>
            <a:endParaRPr lang="pt-PT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1851087" y="985365"/>
            <a:ext cx="8418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DE</a:t>
            </a:r>
            <a:endParaRPr lang="pt-PT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567708" y="1602666"/>
            <a:ext cx="34131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CÁLCULO</a:t>
            </a:r>
          </a:p>
          <a:p>
            <a:pPr algn="ctr"/>
            <a:r>
              <a:rPr lang="pt-PT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MENTAL</a:t>
            </a:r>
            <a:endParaRPr lang="pt-PT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660502" y="2985900"/>
            <a:ext cx="3485105" cy="2282851"/>
            <a:chOff x="4660502" y="2985900"/>
            <a:chExt cx="3485105" cy="22828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0502" y="2985900"/>
              <a:ext cx="3485105" cy="2282851"/>
            </a:xfrm>
            <a:prstGeom prst="rect">
              <a:avLst/>
            </a:prstGeom>
          </p:spPr>
        </p:pic>
        <p:sp>
          <p:nvSpPr>
            <p:cNvPr id="11" name="Rectângulo 10"/>
            <p:cNvSpPr/>
            <p:nvPr/>
          </p:nvSpPr>
          <p:spPr>
            <a:xfrm>
              <a:off x="7164288" y="4914502"/>
              <a:ext cx="792088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Rectângulo 11"/>
          <p:cNvSpPr/>
          <p:nvPr/>
        </p:nvSpPr>
        <p:spPr>
          <a:xfrm>
            <a:off x="4819603" y="5683919"/>
            <a:ext cx="320151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Autor: Bruno Fernandes</a:t>
            </a:r>
            <a:endParaRPr lang="pt-PT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" name="Imagem 1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873562"/>
            <a:ext cx="1389246" cy="1389246"/>
          </a:xfrm>
          <a:prstGeom prst="rect">
            <a:avLst/>
          </a:prstGeom>
        </p:spPr>
      </p:pic>
      <p:pic>
        <p:nvPicPr>
          <p:cNvPr id="17" name="Imagem 1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588" y="4787507"/>
            <a:ext cx="1561356" cy="1561356"/>
          </a:xfrm>
          <a:prstGeom prst="rect">
            <a:avLst/>
          </a:prstGeom>
        </p:spPr>
      </p:pic>
      <p:sp>
        <p:nvSpPr>
          <p:cNvPr id="18" name="Rectângulo 17"/>
          <p:cNvSpPr/>
          <p:nvPr/>
        </p:nvSpPr>
        <p:spPr>
          <a:xfrm>
            <a:off x="730119" y="6170624"/>
            <a:ext cx="12961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/>
              <a:t>jogar</a:t>
            </a:r>
            <a:endParaRPr lang="pt-PT" b="1" dirty="0"/>
          </a:p>
        </p:txBody>
      </p:sp>
      <p:sp>
        <p:nvSpPr>
          <p:cNvPr id="19" name="Rectângulo 18"/>
          <p:cNvSpPr/>
          <p:nvPr/>
        </p:nvSpPr>
        <p:spPr>
          <a:xfrm>
            <a:off x="2639194" y="6170624"/>
            <a:ext cx="12961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/>
              <a:t>instruções</a:t>
            </a:r>
            <a:endParaRPr lang="pt-PT" b="1" dirty="0"/>
          </a:p>
        </p:txBody>
      </p:sp>
      <p:sp>
        <p:nvSpPr>
          <p:cNvPr id="4" name="Rectângulo 3"/>
          <p:cNvSpPr/>
          <p:nvPr/>
        </p:nvSpPr>
        <p:spPr>
          <a:xfrm>
            <a:off x="605553" y="3286125"/>
            <a:ext cx="333296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Operações</a:t>
            </a:r>
          </a:p>
          <a:p>
            <a:pPr algn="ctr"/>
            <a:r>
              <a:rPr lang="pt-PT" sz="4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Numéricas</a:t>
            </a:r>
            <a:endParaRPr lang="pt-PT" sz="4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113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058232" y="-64527"/>
            <a:ext cx="26997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Instruções</a:t>
            </a:r>
            <a:endParaRPr lang="pt-PT" sz="4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Imagem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663123"/>
            <a:ext cx="1389246" cy="1389246"/>
          </a:xfrm>
          <a:prstGeom prst="rect">
            <a:avLst/>
          </a:prstGeom>
        </p:spPr>
      </p:pic>
      <p:sp>
        <p:nvSpPr>
          <p:cNvPr id="6" name="Rectângulo 5"/>
          <p:cNvSpPr/>
          <p:nvPr/>
        </p:nvSpPr>
        <p:spPr>
          <a:xfrm>
            <a:off x="7210839" y="5960185"/>
            <a:ext cx="12961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jogar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683568" y="980728"/>
            <a:ext cx="7823415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b="1" dirty="0" smtClean="0">
                <a:solidFill>
                  <a:schemeClr val="tx1"/>
                </a:solidFill>
              </a:rPr>
              <a:t>OBJECTIVO: </a:t>
            </a:r>
            <a:r>
              <a:rPr lang="pt-PT" dirty="0" smtClean="0">
                <a:solidFill>
                  <a:schemeClr val="tx1"/>
                </a:solidFill>
              </a:rPr>
              <a:t>Responder corretamente às 25 expressões numéricas. </a:t>
            </a:r>
            <a:r>
              <a:rPr lang="pt-PT" i="1" dirty="0" smtClean="0">
                <a:solidFill>
                  <a:schemeClr val="tx1"/>
                </a:solidFill>
              </a:rPr>
              <a:t>Para cada expressão numérica serão apresentadas 4 respostas e apenas uma está correta.</a:t>
            </a:r>
            <a:endParaRPr lang="pt-PT" i="1" dirty="0">
              <a:solidFill>
                <a:schemeClr val="tx1"/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1916832"/>
            <a:ext cx="18854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PT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Exemplo:</a:t>
            </a:r>
            <a:endParaRPr lang="pt-PT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755576" y="5456129"/>
            <a:ext cx="5940577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Tenta fazer um bom tempo de prova!!!</a:t>
            </a:r>
            <a:endParaRPr lang="pt-P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494" y="2033420"/>
            <a:ext cx="3850362" cy="290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1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19 + 5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3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22</a:t>
            </a:r>
            <a:endParaRPr lang="pt-PT" sz="3600" b="1" dirty="0"/>
          </a:p>
        </p:txBody>
      </p:sp>
      <p:sp>
        <p:nvSpPr>
          <p:cNvPr id="11" name="Rectângulo arredondado 10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21</a:t>
            </a:r>
            <a:endParaRPr lang="pt-PT" sz="3600" b="1" dirty="0"/>
          </a:p>
        </p:txBody>
      </p:sp>
      <p:sp>
        <p:nvSpPr>
          <p:cNvPr id="14" name="Rectângulo arredondado 13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20</a:t>
            </a:r>
            <a:endParaRPr lang="pt-PT" sz="3600" b="1" dirty="0"/>
          </a:p>
        </p:txBody>
      </p:sp>
      <p:sp>
        <p:nvSpPr>
          <p:cNvPr id="17" name="Rectângulo arredondado 1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0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18</a:t>
            </a:r>
            <a:endParaRPr lang="pt-PT" sz="3600" b="1" dirty="0"/>
          </a:p>
        </p:txBody>
      </p:sp>
      <p:sp>
        <p:nvSpPr>
          <p:cNvPr id="11" name="Rectângulo arredondado 10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14</a:t>
            </a:r>
            <a:endParaRPr lang="pt-PT" sz="3600" b="1" dirty="0"/>
          </a:p>
        </p:txBody>
      </p:sp>
      <p:sp>
        <p:nvSpPr>
          <p:cNvPr id="12" name="Rectângulo arredondado 11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15</a:t>
            </a:r>
            <a:endParaRPr lang="pt-PT" sz="3600" b="1" dirty="0"/>
          </a:p>
        </p:txBody>
      </p:sp>
      <p:sp>
        <p:nvSpPr>
          <p:cNvPr id="13" name="Rectângulo arredondado 12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 opções</a:t>
            </a:r>
            <a:endParaRPr lang="pt-PT" sz="2400" b="1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5" name="Rectângulo arredondado 14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16 + 3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4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325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15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3</a:t>
            </a:r>
            <a:endParaRPr lang="pt-PT" sz="3600" b="1" dirty="0"/>
          </a:p>
        </p:txBody>
      </p:sp>
      <p:sp>
        <p:nvSpPr>
          <p:cNvPr id="11" name="Rectângulo arredondado 10">
            <a:hlinkClick r:id="" action="ppaction://hlinkshowjump?jump=nextslide" highlightClick="1">
              <a:snd r:embed="rId4" name="correct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 opções</a:t>
            </a:r>
            <a:endParaRPr lang="pt-PT" sz="2400" b="1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3" name="Rectângulo arredondado 12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14 + 1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13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652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16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18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13 + 5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2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943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22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18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20 + 2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5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685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18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22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13 + 9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4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860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16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21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18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19 + 3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5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8748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16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15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19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14 + 5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3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61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6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7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5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2 + 4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1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961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13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12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15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10 + 5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3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072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23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19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16 + 7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5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817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23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22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21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18 + 5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2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670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11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12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16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9 + 7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5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042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22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19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16 + 6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4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623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16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15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19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12 + 7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3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904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24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16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19 + 5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7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443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22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23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24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20 + 7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3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617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6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7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5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2 + 9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4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330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20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24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21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17 + 7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3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041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15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21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20 + 1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5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29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6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7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8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2 + 8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3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645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18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19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20 + 5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8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991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14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16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10 + 7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2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918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11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17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12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3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12 + 5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6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686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23</a:t>
            </a:r>
            <a:endParaRPr lang="pt-PT" sz="3600" b="1" dirty="0"/>
          </a:p>
        </p:txBody>
      </p:sp>
      <p:sp>
        <p:nvSpPr>
          <p:cNvPr id="8" name="Rectângulo arredondado 7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21</a:t>
            </a:r>
            <a:endParaRPr lang="pt-PT" sz="3600" b="1" dirty="0"/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20</a:t>
            </a:r>
            <a:endParaRPr lang="pt-PT" sz="3600" b="1" dirty="0"/>
          </a:p>
        </p:txBody>
      </p:sp>
      <p:sp>
        <p:nvSpPr>
          <p:cNvPr id="10" name="Rectângulo arredondado 9">
            <a:hlinkClick r:id="" action="ppaction://noaction" highlightClick="1">
              <a:snd r:embed="rId2" name="wrong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Nenhuma das opções</a:t>
            </a:r>
            <a:endParaRPr lang="pt-PT" sz="24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1361868" y="2703915"/>
            <a:ext cx="6408712" cy="10455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17 + 6 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  <a:cs typeface="Vrinda"/>
              </a:rPr>
              <a:t> 3</a:t>
            </a:r>
            <a:r>
              <a:rPr lang="pt-PT" sz="8000" b="1" dirty="0" smtClean="0">
                <a:solidFill>
                  <a:schemeClr val="tx1"/>
                </a:solidFill>
                <a:latin typeface="+mj-lt"/>
              </a:rPr>
              <a:t> =</a:t>
            </a:r>
            <a:endParaRPr lang="pt-PT" sz="8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870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065900" y="620688"/>
            <a:ext cx="501220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Parabéns!</a:t>
            </a:r>
            <a:endParaRPr lang="pt-PT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2097318" y="1785590"/>
            <a:ext cx="49493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Conseguiste!!!</a:t>
            </a:r>
            <a:endParaRPr lang="pt-PT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149" y="2992859"/>
            <a:ext cx="3469708" cy="3009972"/>
          </a:xfrm>
          <a:prstGeom prst="rect">
            <a:avLst/>
          </a:prstGeom>
        </p:spPr>
      </p:pic>
      <p:pic>
        <p:nvPicPr>
          <p:cNvPr id="8" name="Imagem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699" y="5239916"/>
            <a:ext cx="771249" cy="663275"/>
          </a:xfrm>
          <a:prstGeom prst="rect">
            <a:avLst/>
          </a:prstGeom>
        </p:spPr>
      </p:pic>
      <p:pic>
        <p:nvPicPr>
          <p:cNvPr id="2" name="MS900082202[2].m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78724" y="2992859"/>
            <a:ext cx="609600" cy="609600"/>
          </a:xfrm>
          <a:prstGeom prst="rect">
            <a:avLst/>
          </a:prstGeom>
        </p:spPr>
      </p:pic>
      <p:sp>
        <p:nvSpPr>
          <p:cNvPr id="9" name="Rectângulo 8"/>
          <p:cNvSpPr/>
          <p:nvPr/>
        </p:nvSpPr>
        <p:spPr>
          <a:xfrm>
            <a:off x="6660232" y="5805264"/>
            <a:ext cx="165618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voltar ao menu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4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14:vortex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ustin">
  <a:themeElements>
    <a:clrScheme name="Carnival">
      <a:dk1>
        <a:sysClr val="windowText" lastClr="000000"/>
      </a:dk1>
      <a:lt1>
        <a:sysClr val="window" lastClr="FFFFFF"/>
      </a:lt1>
      <a:dk2>
        <a:srgbClr val="2A2D6C"/>
      </a:dk2>
      <a:lt2>
        <a:srgbClr val="FCED90"/>
      </a:lt2>
      <a:accent1>
        <a:srgbClr val="E0B602"/>
      </a:accent1>
      <a:accent2>
        <a:srgbClr val="C77D00"/>
      </a:accent2>
      <a:accent3>
        <a:srgbClr val="C43D1F"/>
      </a:accent3>
      <a:accent4>
        <a:srgbClr val="B42469"/>
      </a:accent4>
      <a:accent5>
        <a:srgbClr val="7B309B"/>
      </a:accent5>
      <a:accent6>
        <a:srgbClr val="4560AD"/>
      </a:accent6>
      <a:hlink>
        <a:srgbClr val="118FBF"/>
      </a:hlink>
      <a:folHlink>
        <a:srgbClr val="0CA15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lfinete">
  <a:themeElements>
    <a:clrScheme name="Prefab">
      <a:dk1>
        <a:sysClr val="windowText" lastClr="000000"/>
      </a:dk1>
      <a:lt1>
        <a:sysClr val="window" lastClr="FFFFFF"/>
      </a:lt1>
      <a:dk2>
        <a:srgbClr val="5D5C64"/>
      </a:dk2>
      <a:lt2>
        <a:srgbClr val="E4D9BE"/>
      </a:lt2>
      <a:accent1>
        <a:srgbClr val="E0B62E"/>
      </a:accent1>
      <a:accent2>
        <a:srgbClr val="E6632E"/>
      </a:accent2>
      <a:accent3>
        <a:srgbClr val="73C1C7"/>
      </a:accent3>
      <a:accent4>
        <a:srgbClr val="75964C"/>
      </a:accent4>
      <a:accent5>
        <a:srgbClr val="C78C45"/>
      </a:accent5>
      <a:accent6>
        <a:srgbClr val="BCA076"/>
      </a:accent6>
      <a:hlink>
        <a:srgbClr val="CF3B0D"/>
      </a:hlink>
      <a:folHlink>
        <a:srgbClr val="7E756C"/>
      </a:folHlink>
    </a:clrScheme>
    <a:fontScheme name="Alfinet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lfine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276</TotalTime>
  <Words>458</Words>
  <Application>Microsoft Office PowerPoint</Application>
  <PresentationFormat>Apresentação no Ecrã (4:3)</PresentationFormat>
  <Paragraphs>195</Paragraphs>
  <Slides>28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28</vt:i4>
      </vt:variant>
    </vt:vector>
  </HeadingPairs>
  <TitlesOfParts>
    <vt:vector size="30" baseType="lpstr">
      <vt:lpstr>Austin</vt:lpstr>
      <vt:lpstr>Alfinete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Fernandes</dc:creator>
  <cp:lastModifiedBy>wingman</cp:lastModifiedBy>
  <cp:revision>25</cp:revision>
  <dcterms:created xsi:type="dcterms:W3CDTF">2011-07-03T18:16:33Z</dcterms:created>
  <dcterms:modified xsi:type="dcterms:W3CDTF">2011-07-06T22:08:00Z</dcterms:modified>
</cp:coreProperties>
</file>