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mid" ContentType="audio/unknown"/>
  <Default Extension="wdp" ContentType="image/vnd.ms-photo"/>
  <Default Extension="gif" ContentType="image/gif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1/IKNdRTurQG4lpiKH1+Tw==" hashData="Vij9Z05Nrk8ssLxpxtZ0wamNYwA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6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6B117-9A06-474A-946B-62614E56D41F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FAB6E-6933-4B7D-B400-DA4B10C844B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47487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FAB6E-6933-4B7D-B400-DA4B10C844BE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0923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BA03359-1BE1-4C4E-9515-7A8E90907999}" type="datetimeFigureOut">
              <a:rPr lang="pt-PT" smtClean="0"/>
              <a:t>06-07-2011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4E7F0F3-0E90-4C8B-B158-BADBDC668EB1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slide" Target="slide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jpe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slideLayout" Target="../slideLayouts/slideLayout13.xml"/><Relationship Id="rId7" Type="http://schemas.microsoft.com/office/2007/relationships/hdphoto" Target="../media/hdphoto3.wdp"/><Relationship Id="rId2" Type="http://schemas.openxmlformats.org/officeDocument/2006/relationships/audio" Target="../media/media1.mid"/><Relationship Id="rId1" Type="http://schemas.microsoft.com/office/2007/relationships/media" Target="../media/media1.mid"/><Relationship Id="rId6" Type="http://schemas.openxmlformats.org/officeDocument/2006/relationships/image" Target="../media/image12.jpeg"/><Relationship Id="rId5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4756064" y="271767"/>
            <a:ext cx="33041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0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Matemática</a:t>
            </a:r>
            <a:endParaRPr lang="pt-PT" sz="40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5522430" y="1163171"/>
            <a:ext cx="17748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0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1º ano</a:t>
            </a:r>
            <a:endParaRPr lang="pt-PT" sz="40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616025" y="332656"/>
            <a:ext cx="33120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JOGO</a:t>
            </a:r>
            <a:endParaRPr lang="pt-PT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1851087" y="1129381"/>
            <a:ext cx="84189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DE</a:t>
            </a:r>
            <a:endParaRPr lang="pt-PT" sz="4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567708" y="1746682"/>
            <a:ext cx="341311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CÁLCULO</a:t>
            </a:r>
          </a:p>
          <a:p>
            <a:pPr algn="ctr"/>
            <a:r>
              <a:rPr lang="pt-PT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MENTAL</a:t>
            </a:r>
            <a:endParaRPr lang="pt-PT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4660502" y="2985900"/>
            <a:ext cx="3485105" cy="2282851"/>
            <a:chOff x="4660502" y="2985900"/>
            <a:chExt cx="3485105" cy="22828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0502" y="2985900"/>
              <a:ext cx="3485105" cy="2282851"/>
            </a:xfrm>
            <a:prstGeom prst="rect">
              <a:avLst/>
            </a:prstGeom>
          </p:spPr>
        </p:pic>
        <p:sp>
          <p:nvSpPr>
            <p:cNvPr id="11" name="Rectângulo 10"/>
            <p:cNvSpPr/>
            <p:nvPr/>
          </p:nvSpPr>
          <p:spPr>
            <a:xfrm>
              <a:off x="7164288" y="4914502"/>
              <a:ext cx="792088" cy="2880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Rectângulo 11"/>
          <p:cNvSpPr/>
          <p:nvPr/>
        </p:nvSpPr>
        <p:spPr>
          <a:xfrm>
            <a:off x="4819603" y="5683919"/>
            <a:ext cx="320151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PT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Autor: Bruno Fernandes</a:t>
            </a:r>
            <a:endParaRPr lang="pt-PT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6" name="Imagem 1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873562"/>
            <a:ext cx="1389246" cy="1389246"/>
          </a:xfrm>
          <a:prstGeom prst="rect">
            <a:avLst/>
          </a:prstGeom>
        </p:spPr>
      </p:pic>
      <p:pic>
        <p:nvPicPr>
          <p:cNvPr id="17" name="Imagem 1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588" y="4787507"/>
            <a:ext cx="1561356" cy="1561356"/>
          </a:xfrm>
          <a:prstGeom prst="rect">
            <a:avLst/>
          </a:prstGeom>
        </p:spPr>
      </p:pic>
      <p:sp>
        <p:nvSpPr>
          <p:cNvPr id="18" name="Rectângulo 17"/>
          <p:cNvSpPr/>
          <p:nvPr/>
        </p:nvSpPr>
        <p:spPr>
          <a:xfrm>
            <a:off x="730119" y="6170624"/>
            <a:ext cx="129614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/>
              <a:t>jogar</a:t>
            </a:r>
            <a:endParaRPr lang="pt-PT" b="1" dirty="0"/>
          </a:p>
        </p:txBody>
      </p:sp>
      <p:sp>
        <p:nvSpPr>
          <p:cNvPr id="19" name="Rectângulo 18"/>
          <p:cNvSpPr/>
          <p:nvPr/>
        </p:nvSpPr>
        <p:spPr>
          <a:xfrm>
            <a:off x="2639194" y="6170624"/>
            <a:ext cx="129614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/>
              <a:t>instruções</a:t>
            </a:r>
            <a:endParaRPr lang="pt-PT" b="1" dirty="0"/>
          </a:p>
        </p:txBody>
      </p:sp>
      <p:sp>
        <p:nvSpPr>
          <p:cNvPr id="4" name="Rectângulo 3"/>
          <p:cNvSpPr/>
          <p:nvPr/>
        </p:nvSpPr>
        <p:spPr>
          <a:xfrm>
            <a:off x="127058" y="3585790"/>
            <a:ext cx="42899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SUBTRAÇÃO</a:t>
            </a:r>
            <a:endParaRPr lang="pt-PT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113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0" fill="hold">
                                          <p:stCondLst>
                                            <p:cond delay="60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0" fill="hold">
                                          <p:stCondLst>
                                            <p:cond delay="80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5058232" y="-64527"/>
            <a:ext cx="26997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40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Instruções</a:t>
            </a:r>
            <a:endParaRPr lang="pt-PT" sz="40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Imagem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663123"/>
            <a:ext cx="1389246" cy="1389246"/>
          </a:xfrm>
          <a:prstGeom prst="rect">
            <a:avLst/>
          </a:prstGeom>
        </p:spPr>
      </p:pic>
      <p:sp>
        <p:nvSpPr>
          <p:cNvPr id="6" name="Rectângulo 5"/>
          <p:cNvSpPr/>
          <p:nvPr/>
        </p:nvSpPr>
        <p:spPr>
          <a:xfrm>
            <a:off x="7210839" y="5960185"/>
            <a:ext cx="129614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jogar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2" name="Rectângulo 1"/>
          <p:cNvSpPr/>
          <p:nvPr/>
        </p:nvSpPr>
        <p:spPr>
          <a:xfrm>
            <a:off x="683568" y="980728"/>
            <a:ext cx="7823415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b="1" dirty="0" smtClean="0">
                <a:solidFill>
                  <a:schemeClr val="tx1"/>
                </a:solidFill>
              </a:rPr>
              <a:t>OBJECTIVO: </a:t>
            </a:r>
            <a:r>
              <a:rPr lang="pt-PT" dirty="0" smtClean="0">
                <a:solidFill>
                  <a:schemeClr val="tx1"/>
                </a:solidFill>
              </a:rPr>
              <a:t>Responder corretamente às 25 expressões numéricas. </a:t>
            </a:r>
            <a:r>
              <a:rPr lang="pt-PT" i="1" dirty="0" smtClean="0">
                <a:solidFill>
                  <a:schemeClr val="tx1"/>
                </a:solidFill>
              </a:rPr>
              <a:t>Para cada expressão numérica serão apresentadas 4 respostas e apenas uma está correta.</a:t>
            </a:r>
            <a:endParaRPr lang="pt-PT" i="1" dirty="0">
              <a:solidFill>
                <a:schemeClr val="tx1"/>
              </a:solidFill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755576" y="1916832"/>
            <a:ext cx="18854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PT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Exemplo:</a:t>
            </a:r>
            <a:endParaRPr lang="pt-PT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85" y="1984295"/>
            <a:ext cx="3832280" cy="290846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517629" y="4192513"/>
            <a:ext cx="432048" cy="36004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ctângulo 9"/>
          <p:cNvSpPr/>
          <p:nvPr/>
        </p:nvSpPr>
        <p:spPr>
          <a:xfrm>
            <a:off x="755576" y="5456129"/>
            <a:ext cx="5940577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Tenta fazer um bom tempo de prova!!!</a:t>
            </a:r>
            <a:endParaRPr lang="pt-PT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441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12 </a:t>
            </a:r>
            <a:r>
              <a:rPr lang="pt-PT" sz="8000" b="1" dirty="0" smtClean="0">
                <a:solidFill>
                  <a:schemeClr val="tx1"/>
                </a:solidFill>
                <a:latin typeface="Century Gothic"/>
              </a:rPr>
              <a:t>­­</a:t>
            </a:r>
            <a:r>
              <a:rPr lang="pt-PT" sz="8000" b="1" dirty="0" smtClean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7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hlinkshowjump?jump=nextslide" highlightClick="1">
              <a:snd r:embed="rId2" name="correct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9FF66"/>
                </a:solidFill>
              </a:rPr>
              <a:t>5</a:t>
            </a:r>
            <a:endParaRPr lang="pt-PT" sz="3600" b="1" dirty="0">
              <a:solidFill>
                <a:srgbClr val="99FF66"/>
              </a:solidFill>
            </a:endParaRPr>
          </a:p>
        </p:txBody>
      </p:sp>
      <p:sp>
        <p:nvSpPr>
          <p:cNvPr id="11" name="Rectângulo arredondado 10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9FF66"/>
                </a:solidFill>
              </a:rPr>
              <a:t>7</a:t>
            </a:r>
            <a:endParaRPr lang="pt-PT" sz="3600" b="1" dirty="0">
              <a:solidFill>
                <a:srgbClr val="99FF66"/>
              </a:solidFill>
            </a:endParaRPr>
          </a:p>
        </p:txBody>
      </p:sp>
      <p:sp>
        <p:nvSpPr>
          <p:cNvPr id="14" name="Rectângulo arredondado 13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9FF66"/>
                </a:solidFill>
              </a:rPr>
              <a:t>6</a:t>
            </a:r>
            <a:endParaRPr lang="pt-PT" sz="3600" b="1" dirty="0">
              <a:solidFill>
                <a:srgbClr val="99FF66"/>
              </a:solidFill>
            </a:endParaRPr>
          </a:p>
        </p:txBody>
      </p:sp>
      <p:sp>
        <p:nvSpPr>
          <p:cNvPr id="17" name="Rectângulo arredondado 16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9FF66"/>
                </a:solidFill>
              </a:rPr>
              <a:t>Nenhuma das opções</a:t>
            </a:r>
            <a:endParaRPr lang="pt-PT" sz="2400" b="1" dirty="0">
              <a:solidFill>
                <a:srgbClr val="99FF66"/>
              </a:solidFill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0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Rectângulo arredondado 8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8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5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2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1" name="Rectângulo arredondado 10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5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2" name="Rectângulo arredondado 11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4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3" name="Rectângulo arredondado 12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5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ângulo arredondado 6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16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7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10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7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hlinkshowjump?jump=nextslide" highlightClick="1">
              <a:snd r:embed="rId4" name="correct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9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1" name="Rectângulo arredondado 10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2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12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3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8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9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10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43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16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9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10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7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8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85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10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6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5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6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3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0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9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3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4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7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6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48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16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8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hlinkshowjump?jump=nextslide" highlightClick="1">
              <a:snd r:embed="rId2" name="correct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8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9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10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2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18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9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10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9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8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61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14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3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12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10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11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2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7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5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4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3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7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11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7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hlinkshowjump?jump=nextslide" highlightClick="1">
              <a:snd r:embed="rId2" name="correct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4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3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5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0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8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3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4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5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6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42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19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5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13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11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15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3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10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4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hlinkshowjump?jump=nextslide" highlightClick="1">
              <a:snd r:embed="rId2" name="correct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6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8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5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4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20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4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17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16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15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3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5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3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3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2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7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12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4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9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10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7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30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17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5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14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12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11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41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11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6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hlinkshowjump?jump=nextslide" highlightClick="1">
              <a:snd r:embed="rId2" name="correct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5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7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4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9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9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7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4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3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5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16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5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10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9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12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1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23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18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hlinkshowjump?jump=nextslide" highlightClick="1">
              <a:snd r:embed="rId2" name="correct2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5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6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4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3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8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13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7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7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5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6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6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43511" y="-87198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3600" b="1" dirty="0" smtClean="0">
                <a:ln w="12700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jogo</a:t>
            </a:r>
            <a:endParaRPr lang="pt-PT" sz="3600" b="1" dirty="0">
              <a:ln w="12700">
                <a:solidFill>
                  <a:schemeClr val="bg2">
                    <a:lumMod val="7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205932" y="247794"/>
            <a:ext cx="191270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Cálculo Mental</a:t>
            </a:r>
            <a:endParaRPr lang="pt-PT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61868" y="2238221"/>
            <a:ext cx="6408712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b="1" dirty="0" smtClean="0">
                <a:solidFill>
                  <a:schemeClr val="tx1"/>
                </a:solidFill>
              </a:rPr>
              <a:t>18 </a:t>
            </a:r>
            <a:r>
              <a:rPr lang="pt-PT" sz="8000" b="1" dirty="0">
                <a:solidFill>
                  <a:schemeClr val="tx1"/>
                </a:solidFill>
                <a:latin typeface="Vrinda"/>
                <a:cs typeface="Vrinda"/>
              </a:rPr>
              <a:t>-</a:t>
            </a:r>
            <a:r>
              <a:rPr lang="pt-PT" sz="8000" b="1" dirty="0" smtClean="0">
                <a:solidFill>
                  <a:schemeClr val="tx1"/>
                </a:solidFill>
              </a:rPr>
              <a:t> 3 =</a:t>
            </a:r>
            <a:endParaRPr lang="pt-PT" sz="8000" b="1" dirty="0">
              <a:solidFill>
                <a:schemeClr val="tx1"/>
              </a:solidFill>
            </a:endParaRPr>
          </a:p>
        </p:txBody>
      </p:sp>
      <p:sp>
        <p:nvSpPr>
          <p:cNvPr id="7" name="Rectângulo arredondado 6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68356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16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8" name="Rectângulo arredondado 7">
            <a:hlinkClick r:id="" action="ppaction://hlinkshowjump?jump=nextslide" highlightClick="1">
              <a:snd r:embed="rId3" name="correct2.wav"/>
            </a:hlinkClick>
          </p:cNvPr>
          <p:cNvSpPr/>
          <p:nvPr/>
        </p:nvSpPr>
        <p:spPr>
          <a:xfrm>
            <a:off x="68356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15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9" name="Rectângulo arredondado 8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4581128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solidFill>
                  <a:srgbClr val="92D050"/>
                </a:solidFill>
              </a:rPr>
              <a:t>14</a:t>
            </a:r>
            <a:endParaRPr lang="pt-PT" sz="3600" b="1" dirty="0">
              <a:solidFill>
                <a:srgbClr val="92D050"/>
              </a:solidFill>
            </a:endParaRPr>
          </a:p>
        </p:txBody>
      </p:sp>
      <p:sp>
        <p:nvSpPr>
          <p:cNvPr id="10" name="Rectângulo arredondado 9">
            <a:hlinkClick r:id="" action="ppaction://noaction" highlightClick="1">
              <a:snd r:embed="rId2" name="wrong1.wav"/>
            </a:hlinkClick>
          </p:cNvPr>
          <p:cNvSpPr/>
          <p:nvPr/>
        </p:nvSpPr>
        <p:spPr>
          <a:xfrm>
            <a:off x="4644008" y="5373216"/>
            <a:ext cx="3816424" cy="648072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rgbClr val="92D050"/>
                </a:solidFill>
              </a:rPr>
              <a:t>Nenhuma das opções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62"/>
            <a:ext cx="1302442" cy="19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0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flip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S900082202[1].mi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48264" y="2819400"/>
            <a:ext cx="609600" cy="609600"/>
          </a:xfrm>
          <a:prstGeom prst="rect">
            <a:avLst/>
          </a:prstGeom>
        </p:spPr>
      </p:pic>
      <p:sp>
        <p:nvSpPr>
          <p:cNvPr id="4" name="Rectângulo 3"/>
          <p:cNvSpPr/>
          <p:nvPr/>
        </p:nvSpPr>
        <p:spPr>
          <a:xfrm>
            <a:off x="2065900" y="620688"/>
            <a:ext cx="501220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8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Parabéns!</a:t>
            </a:r>
            <a:endParaRPr lang="pt-PT" sz="8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2097318" y="1785590"/>
            <a:ext cx="49493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Conseguiste!!!</a:t>
            </a:r>
            <a:endParaRPr lang="pt-PT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149" y="2992859"/>
            <a:ext cx="3469708" cy="3009972"/>
          </a:xfrm>
          <a:prstGeom prst="rect">
            <a:avLst/>
          </a:prstGeom>
        </p:spPr>
      </p:pic>
      <p:pic>
        <p:nvPicPr>
          <p:cNvPr id="8" name="Imagem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699" y="5239916"/>
            <a:ext cx="771249" cy="663275"/>
          </a:xfrm>
          <a:prstGeom prst="rect">
            <a:avLst/>
          </a:prstGeom>
        </p:spPr>
      </p:pic>
      <p:sp>
        <p:nvSpPr>
          <p:cNvPr id="9" name="Rectângulo 8"/>
          <p:cNvSpPr/>
          <p:nvPr/>
        </p:nvSpPr>
        <p:spPr>
          <a:xfrm>
            <a:off x="6660232" y="5805264"/>
            <a:ext cx="165618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voltar ao menu</a:t>
            </a:r>
            <a:endParaRPr lang="pt-P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4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>
        <p14:vortex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ustin">
  <a:themeElements>
    <a:clrScheme name="Claridade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lfinete">
  <a:themeElements>
    <a:clrScheme name="Contiguidad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lfinet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lfine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276</TotalTime>
  <Words>407</Words>
  <Application>Microsoft Office PowerPoint</Application>
  <PresentationFormat>Apresentação no Ecrã (4:3)</PresentationFormat>
  <Paragraphs>194</Paragraphs>
  <Slides>28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dos diapositivos</vt:lpstr>
      </vt:variant>
      <vt:variant>
        <vt:i4>28</vt:i4>
      </vt:variant>
    </vt:vector>
  </HeadingPairs>
  <TitlesOfParts>
    <vt:vector size="30" baseType="lpstr">
      <vt:lpstr>Austin</vt:lpstr>
      <vt:lpstr>Alfinete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Bruno Fernandes</dc:creator>
  <cp:lastModifiedBy>wingman</cp:lastModifiedBy>
  <cp:revision>25</cp:revision>
  <dcterms:created xsi:type="dcterms:W3CDTF">2011-07-03T18:16:33Z</dcterms:created>
  <dcterms:modified xsi:type="dcterms:W3CDTF">2011-07-06T20:43:46Z</dcterms:modified>
</cp:coreProperties>
</file>