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03" r:id="rId2"/>
    <p:sldId id="404" r:id="rId3"/>
    <p:sldId id="405" r:id="rId4"/>
    <p:sldId id="395" r:id="rId5"/>
    <p:sldId id="270" r:id="rId6"/>
    <p:sldId id="334" r:id="rId7"/>
    <p:sldId id="335" r:id="rId8"/>
    <p:sldId id="328" r:id="rId9"/>
    <p:sldId id="336" r:id="rId10"/>
    <p:sldId id="332" r:id="rId11"/>
    <p:sldId id="266" r:id="rId12"/>
    <p:sldId id="272" r:id="rId13"/>
    <p:sldId id="331" r:id="rId14"/>
    <p:sldId id="306" r:id="rId15"/>
    <p:sldId id="340" r:id="rId16"/>
    <p:sldId id="307" r:id="rId17"/>
    <p:sldId id="341" r:id="rId18"/>
    <p:sldId id="308" r:id="rId19"/>
    <p:sldId id="342" r:id="rId20"/>
    <p:sldId id="309" r:id="rId21"/>
    <p:sldId id="343" r:id="rId22"/>
    <p:sldId id="316" r:id="rId23"/>
    <p:sldId id="310" r:id="rId24"/>
    <p:sldId id="315" r:id="rId25"/>
    <p:sldId id="311" r:id="rId26"/>
    <p:sldId id="344" r:id="rId27"/>
    <p:sldId id="314" r:id="rId28"/>
    <p:sldId id="305" r:id="rId29"/>
    <p:sldId id="345" r:id="rId30"/>
    <p:sldId id="303" r:id="rId31"/>
    <p:sldId id="346" r:id="rId32"/>
    <p:sldId id="320" r:id="rId33"/>
    <p:sldId id="322" r:id="rId34"/>
    <p:sldId id="323" r:id="rId35"/>
    <p:sldId id="324" r:id="rId36"/>
    <p:sldId id="347" r:id="rId37"/>
    <p:sldId id="348" r:id="rId38"/>
    <p:sldId id="354" r:id="rId39"/>
    <p:sldId id="326" r:id="rId40"/>
    <p:sldId id="352" r:id="rId41"/>
    <p:sldId id="350" r:id="rId42"/>
    <p:sldId id="284" r:id="rId43"/>
    <p:sldId id="327" r:id="rId44"/>
    <p:sldId id="351" r:id="rId45"/>
    <p:sldId id="353" r:id="rId46"/>
    <p:sldId id="283" r:id="rId47"/>
    <p:sldId id="396" r:id="rId48"/>
    <p:sldId id="355" r:id="rId49"/>
    <p:sldId id="356" r:id="rId50"/>
    <p:sldId id="358" r:id="rId51"/>
    <p:sldId id="359" r:id="rId52"/>
    <p:sldId id="390" r:id="rId53"/>
    <p:sldId id="408" r:id="rId54"/>
  </p:sldIdLst>
  <p:sldSz cx="9144000" cy="6858000" type="screen4x3"/>
  <p:notesSz cx="6858000" cy="9144000"/>
  <p:defaultTextStyle>
    <a:defPPr>
      <a:defRPr lang="pt-PT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3399"/>
    <a:srgbClr val="66FFFF"/>
    <a:srgbClr val="C9E4FF"/>
    <a:srgbClr val="33CCFF"/>
    <a:srgbClr val="808080"/>
    <a:srgbClr val="969696"/>
    <a:srgbClr val="B2B2B2"/>
    <a:srgbClr val="FFBBB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71" autoAdjust="0"/>
    <p:restoredTop sz="94681" autoAdjust="0"/>
  </p:normalViewPr>
  <p:slideViewPr>
    <p:cSldViewPr>
      <p:cViewPr>
        <p:scale>
          <a:sx n="66" d="100"/>
          <a:sy n="66" d="100"/>
        </p:scale>
        <p:origin x="-2112" y="-540"/>
      </p:cViewPr>
      <p:guideLst>
        <p:guide orient="horz" pos="2160"/>
        <p:guide pos="288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71B01C-A9A8-4AC5-B67C-0FA2F006A2C7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87FC01-9589-42C9-8BA1-D2B44C432F5A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71D7C4-7D39-4A7A-BE6C-1B5318A986BB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CDD3DE-5DA4-44AF-860D-1F1855C072F0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7AE453-AC1B-42D6-8226-B20C2987C0A7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90346-7BA3-45EF-A9A7-B7D224179D1D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6166D7-62DD-4E39-BEFF-AAF6C7D60353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561438-A2D3-41D5-AAC7-2ABC15629369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484FEE-D468-4C87-B005-F70BE097C1ED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0D817-7F9B-48F1-962B-F00AA3BB4EA2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52CCA2-6D68-4297-B8C6-7641AFDB5C11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 estilo do título do modelo global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Faça clique para 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pt-P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pt-P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101B012-2111-4D41-B16D-8BA55FDBFD73}" type="slidenum">
              <a:rPr lang="pt-PT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image" Target="../media/image12.gif"/><Relationship Id="rId18" Type="http://schemas.openxmlformats.org/officeDocument/2006/relationships/image" Target="../media/image17.gif"/><Relationship Id="rId26" Type="http://schemas.openxmlformats.org/officeDocument/2006/relationships/image" Target="../media/image25.gif"/><Relationship Id="rId39" Type="http://schemas.openxmlformats.org/officeDocument/2006/relationships/image" Target="../media/image38.gif"/><Relationship Id="rId3" Type="http://schemas.openxmlformats.org/officeDocument/2006/relationships/audio" Target="../media/audio1.wav"/><Relationship Id="rId21" Type="http://schemas.openxmlformats.org/officeDocument/2006/relationships/image" Target="../media/image20.gif"/><Relationship Id="rId34" Type="http://schemas.openxmlformats.org/officeDocument/2006/relationships/image" Target="../media/image33.gif"/><Relationship Id="rId42" Type="http://schemas.openxmlformats.org/officeDocument/2006/relationships/image" Target="../media/image41.gif"/><Relationship Id="rId7" Type="http://schemas.openxmlformats.org/officeDocument/2006/relationships/image" Target="../media/image6.gif"/><Relationship Id="rId12" Type="http://schemas.openxmlformats.org/officeDocument/2006/relationships/image" Target="../media/image11.gif"/><Relationship Id="rId17" Type="http://schemas.openxmlformats.org/officeDocument/2006/relationships/image" Target="../media/image16.gif"/><Relationship Id="rId25" Type="http://schemas.openxmlformats.org/officeDocument/2006/relationships/image" Target="../media/image24.gif"/><Relationship Id="rId33" Type="http://schemas.openxmlformats.org/officeDocument/2006/relationships/image" Target="../media/image32.gif"/><Relationship Id="rId38" Type="http://schemas.openxmlformats.org/officeDocument/2006/relationships/image" Target="../media/image37.gif"/><Relationship Id="rId2" Type="http://schemas.openxmlformats.org/officeDocument/2006/relationships/audio" Target="../media/audio5.wav"/><Relationship Id="rId16" Type="http://schemas.openxmlformats.org/officeDocument/2006/relationships/image" Target="../media/image15.gif"/><Relationship Id="rId20" Type="http://schemas.openxmlformats.org/officeDocument/2006/relationships/image" Target="../media/image19.gif"/><Relationship Id="rId29" Type="http://schemas.openxmlformats.org/officeDocument/2006/relationships/image" Target="../media/image28.gif"/><Relationship Id="rId41" Type="http://schemas.openxmlformats.org/officeDocument/2006/relationships/image" Target="../media/image40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11" Type="http://schemas.openxmlformats.org/officeDocument/2006/relationships/image" Target="../media/image10.gif"/><Relationship Id="rId24" Type="http://schemas.openxmlformats.org/officeDocument/2006/relationships/image" Target="../media/image23.gif"/><Relationship Id="rId32" Type="http://schemas.openxmlformats.org/officeDocument/2006/relationships/image" Target="../media/image31.gif"/><Relationship Id="rId37" Type="http://schemas.openxmlformats.org/officeDocument/2006/relationships/image" Target="../media/image36.gif"/><Relationship Id="rId40" Type="http://schemas.openxmlformats.org/officeDocument/2006/relationships/image" Target="../media/image39.gif"/><Relationship Id="rId5" Type="http://schemas.openxmlformats.org/officeDocument/2006/relationships/image" Target="../media/image4.gif"/><Relationship Id="rId15" Type="http://schemas.openxmlformats.org/officeDocument/2006/relationships/image" Target="../media/image14.gif"/><Relationship Id="rId23" Type="http://schemas.openxmlformats.org/officeDocument/2006/relationships/image" Target="../media/image22.gif"/><Relationship Id="rId28" Type="http://schemas.openxmlformats.org/officeDocument/2006/relationships/image" Target="../media/image27.gif"/><Relationship Id="rId36" Type="http://schemas.openxmlformats.org/officeDocument/2006/relationships/image" Target="../media/image35.gif"/><Relationship Id="rId10" Type="http://schemas.openxmlformats.org/officeDocument/2006/relationships/image" Target="../media/image9.gif"/><Relationship Id="rId19" Type="http://schemas.openxmlformats.org/officeDocument/2006/relationships/image" Target="../media/image18.gif"/><Relationship Id="rId31" Type="http://schemas.openxmlformats.org/officeDocument/2006/relationships/image" Target="../media/image30.gif"/><Relationship Id="rId44" Type="http://schemas.openxmlformats.org/officeDocument/2006/relationships/image" Target="../media/image2.gif"/><Relationship Id="rId4" Type="http://schemas.openxmlformats.org/officeDocument/2006/relationships/image" Target="../media/image1.wmf"/><Relationship Id="rId9" Type="http://schemas.openxmlformats.org/officeDocument/2006/relationships/image" Target="../media/image8.gif"/><Relationship Id="rId14" Type="http://schemas.openxmlformats.org/officeDocument/2006/relationships/image" Target="../media/image13.gif"/><Relationship Id="rId22" Type="http://schemas.openxmlformats.org/officeDocument/2006/relationships/image" Target="../media/image21.gif"/><Relationship Id="rId27" Type="http://schemas.openxmlformats.org/officeDocument/2006/relationships/image" Target="../media/image26.gif"/><Relationship Id="rId30" Type="http://schemas.openxmlformats.org/officeDocument/2006/relationships/image" Target="../media/image29.gif"/><Relationship Id="rId35" Type="http://schemas.openxmlformats.org/officeDocument/2006/relationships/image" Target="../media/image34.gif"/><Relationship Id="rId43" Type="http://schemas.openxmlformats.org/officeDocument/2006/relationships/image" Target="../media/image4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1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44.png"/><Relationship Id="rId4" Type="http://schemas.openxmlformats.org/officeDocument/2006/relationships/image" Target="../media/image1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audio" Target="../media/audio9.wav"/><Relationship Id="rId7" Type="http://schemas.openxmlformats.org/officeDocument/2006/relationships/image" Target="../media/image45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1.wmf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audio" Target="../media/audio9.wav"/><Relationship Id="rId7" Type="http://schemas.openxmlformats.org/officeDocument/2006/relationships/image" Target="../media/image45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1.wmf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audio" Target="../media/audio9.wav"/><Relationship Id="rId7" Type="http://schemas.openxmlformats.org/officeDocument/2006/relationships/image" Target="../media/image45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1.wmf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audio" Target="../media/audio9.wav"/><Relationship Id="rId7" Type="http://schemas.openxmlformats.org/officeDocument/2006/relationships/image" Target="../media/image45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1.wmf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audio" Target="../media/audio9.wav"/><Relationship Id="rId7" Type="http://schemas.openxmlformats.org/officeDocument/2006/relationships/image" Target="../media/image45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1.wmf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audio" Target="../media/audio9.wav"/><Relationship Id="rId7" Type="http://schemas.openxmlformats.org/officeDocument/2006/relationships/image" Target="../media/image45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1.wmf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audio" Target="../media/audio9.wav"/><Relationship Id="rId7" Type="http://schemas.openxmlformats.org/officeDocument/2006/relationships/image" Target="../media/image45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1.wmf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audio" Target="../media/audio9.wav"/><Relationship Id="rId7" Type="http://schemas.openxmlformats.org/officeDocument/2006/relationships/image" Target="../media/image45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1.wmf"/><Relationship Id="rId4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audio" Target="../media/audio9.wav"/><Relationship Id="rId7" Type="http://schemas.openxmlformats.org/officeDocument/2006/relationships/image" Target="../media/image45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1.wmf"/><Relationship Id="rId4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audio" Target="../media/audio10.wav"/><Relationship Id="rId7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1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7" Type="http://schemas.openxmlformats.org/officeDocument/2006/relationships/image" Target="../media/image2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audio" Target="../media/audio1.wav"/><Relationship Id="rId7" Type="http://schemas.openxmlformats.org/officeDocument/2006/relationships/image" Target="../media/image45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1.wmf"/><Relationship Id="rId4" Type="http://schemas.openxmlformats.org/officeDocument/2006/relationships/image" Target="../media/image2.gif"/><Relationship Id="rId9" Type="http://schemas.openxmlformats.org/officeDocument/2006/relationships/image" Target="../media/image29.gi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audio" Target="../media/audio4.wav"/><Relationship Id="rId7" Type="http://schemas.openxmlformats.org/officeDocument/2006/relationships/image" Target="../media/image4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1.wmf"/><Relationship Id="rId4" Type="http://schemas.openxmlformats.org/officeDocument/2006/relationships/image" Target="../media/image2.gif"/><Relationship Id="rId9" Type="http://schemas.openxmlformats.org/officeDocument/2006/relationships/image" Target="../media/image29.gi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audio" Target="../media/audio1.wav"/><Relationship Id="rId7" Type="http://schemas.openxmlformats.org/officeDocument/2006/relationships/image" Target="../media/image45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1.wmf"/><Relationship Id="rId4" Type="http://schemas.openxmlformats.org/officeDocument/2006/relationships/image" Target="../media/image2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1.wm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2.gif"/><Relationship Id="rId4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wmf"/><Relationship Id="rId3" Type="http://schemas.openxmlformats.org/officeDocument/2006/relationships/audio" Target="../media/audio1.wav"/><Relationship Id="rId7" Type="http://schemas.openxmlformats.org/officeDocument/2006/relationships/image" Target="../media/image2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8.gi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wmf"/><Relationship Id="rId3" Type="http://schemas.openxmlformats.org/officeDocument/2006/relationships/audio" Target="../media/audio9.wav"/><Relationship Id="rId7" Type="http://schemas.openxmlformats.org/officeDocument/2006/relationships/image" Target="../media/image45.pn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8.gif"/><Relationship Id="rId4" Type="http://schemas.openxmlformats.org/officeDocument/2006/relationships/audio" Target="../media/audio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wmf"/><Relationship Id="rId4" Type="http://schemas.openxmlformats.org/officeDocument/2006/relationships/image" Target="../media/image8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wmf"/><Relationship Id="rId4" Type="http://schemas.openxmlformats.org/officeDocument/2006/relationships/image" Target="../media/image4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1.wmf"/><Relationship Id="rId4" Type="http://schemas.openxmlformats.org/officeDocument/2006/relationships/image" Target="../media/image4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wmf"/><Relationship Id="rId4" Type="http://schemas.openxmlformats.org/officeDocument/2006/relationships/image" Target="../media/image8.gi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wmf"/><Relationship Id="rId5" Type="http://schemas.openxmlformats.org/officeDocument/2006/relationships/image" Target="../media/image8.gif"/><Relationship Id="rId4" Type="http://schemas.openxmlformats.org/officeDocument/2006/relationships/image" Target="../media/image4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Os%20meus%20documentos\sons\J0074321.MID" TargetMode="External"/><Relationship Id="rId6" Type="http://schemas.openxmlformats.org/officeDocument/2006/relationships/image" Target="../media/image46.png"/><Relationship Id="rId5" Type="http://schemas.openxmlformats.org/officeDocument/2006/relationships/image" Target="../media/image1.wmf"/><Relationship Id="rId4" Type="http://schemas.openxmlformats.org/officeDocument/2006/relationships/image" Target="../media/image8.gi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wmf"/><Relationship Id="rId4" Type="http://schemas.openxmlformats.org/officeDocument/2006/relationships/image" Target="../media/image4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7" Type="http://schemas.openxmlformats.org/officeDocument/2006/relationships/image" Target="../media/image1.wmf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8.gif"/><Relationship Id="rId4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image" Target="../media/image12.gif"/><Relationship Id="rId18" Type="http://schemas.openxmlformats.org/officeDocument/2006/relationships/image" Target="../media/image17.gif"/><Relationship Id="rId26" Type="http://schemas.openxmlformats.org/officeDocument/2006/relationships/image" Target="../media/image25.gif"/><Relationship Id="rId39" Type="http://schemas.openxmlformats.org/officeDocument/2006/relationships/image" Target="../media/image38.gif"/><Relationship Id="rId3" Type="http://schemas.openxmlformats.org/officeDocument/2006/relationships/audio" Target="../media/audio1.wav"/><Relationship Id="rId21" Type="http://schemas.openxmlformats.org/officeDocument/2006/relationships/image" Target="../media/image20.gif"/><Relationship Id="rId34" Type="http://schemas.openxmlformats.org/officeDocument/2006/relationships/image" Target="../media/image33.gif"/><Relationship Id="rId42" Type="http://schemas.openxmlformats.org/officeDocument/2006/relationships/image" Target="../media/image41.gif"/><Relationship Id="rId7" Type="http://schemas.openxmlformats.org/officeDocument/2006/relationships/image" Target="../media/image6.gif"/><Relationship Id="rId12" Type="http://schemas.openxmlformats.org/officeDocument/2006/relationships/image" Target="../media/image11.gif"/><Relationship Id="rId17" Type="http://schemas.openxmlformats.org/officeDocument/2006/relationships/image" Target="../media/image16.gif"/><Relationship Id="rId25" Type="http://schemas.openxmlformats.org/officeDocument/2006/relationships/image" Target="../media/image24.gif"/><Relationship Id="rId33" Type="http://schemas.openxmlformats.org/officeDocument/2006/relationships/image" Target="../media/image32.gif"/><Relationship Id="rId38" Type="http://schemas.openxmlformats.org/officeDocument/2006/relationships/image" Target="../media/image37.gif"/><Relationship Id="rId2" Type="http://schemas.openxmlformats.org/officeDocument/2006/relationships/audio" Target="../media/audio3.wav"/><Relationship Id="rId16" Type="http://schemas.openxmlformats.org/officeDocument/2006/relationships/image" Target="../media/image15.gif"/><Relationship Id="rId20" Type="http://schemas.openxmlformats.org/officeDocument/2006/relationships/image" Target="../media/image19.gif"/><Relationship Id="rId29" Type="http://schemas.openxmlformats.org/officeDocument/2006/relationships/image" Target="../media/image28.gif"/><Relationship Id="rId41" Type="http://schemas.openxmlformats.org/officeDocument/2006/relationships/image" Target="../media/image40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11" Type="http://schemas.openxmlformats.org/officeDocument/2006/relationships/image" Target="../media/image10.gif"/><Relationship Id="rId24" Type="http://schemas.openxmlformats.org/officeDocument/2006/relationships/image" Target="../media/image23.gif"/><Relationship Id="rId32" Type="http://schemas.openxmlformats.org/officeDocument/2006/relationships/image" Target="../media/image31.gif"/><Relationship Id="rId37" Type="http://schemas.openxmlformats.org/officeDocument/2006/relationships/image" Target="../media/image36.gif"/><Relationship Id="rId40" Type="http://schemas.openxmlformats.org/officeDocument/2006/relationships/image" Target="../media/image39.gif"/><Relationship Id="rId5" Type="http://schemas.openxmlformats.org/officeDocument/2006/relationships/image" Target="../media/image4.gif"/><Relationship Id="rId15" Type="http://schemas.openxmlformats.org/officeDocument/2006/relationships/image" Target="../media/image14.gif"/><Relationship Id="rId23" Type="http://schemas.openxmlformats.org/officeDocument/2006/relationships/image" Target="../media/image22.gif"/><Relationship Id="rId28" Type="http://schemas.openxmlformats.org/officeDocument/2006/relationships/image" Target="../media/image27.gif"/><Relationship Id="rId36" Type="http://schemas.openxmlformats.org/officeDocument/2006/relationships/image" Target="../media/image35.gif"/><Relationship Id="rId10" Type="http://schemas.openxmlformats.org/officeDocument/2006/relationships/image" Target="../media/image9.gif"/><Relationship Id="rId19" Type="http://schemas.openxmlformats.org/officeDocument/2006/relationships/image" Target="../media/image18.gif"/><Relationship Id="rId31" Type="http://schemas.openxmlformats.org/officeDocument/2006/relationships/image" Target="../media/image30.gif"/><Relationship Id="rId4" Type="http://schemas.openxmlformats.org/officeDocument/2006/relationships/image" Target="../media/image1.wmf"/><Relationship Id="rId9" Type="http://schemas.openxmlformats.org/officeDocument/2006/relationships/image" Target="../media/image8.gif"/><Relationship Id="rId14" Type="http://schemas.openxmlformats.org/officeDocument/2006/relationships/image" Target="../media/image13.gif"/><Relationship Id="rId22" Type="http://schemas.openxmlformats.org/officeDocument/2006/relationships/image" Target="../media/image21.gif"/><Relationship Id="rId27" Type="http://schemas.openxmlformats.org/officeDocument/2006/relationships/image" Target="../media/image26.gif"/><Relationship Id="rId30" Type="http://schemas.openxmlformats.org/officeDocument/2006/relationships/image" Target="../media/image29.gif"/><Relationship Id="rId35" Type="http://schemas.openxmlformats.org/officeDocument/2006/relationships/image" Target="../media/image34.gif"/><Relationship Id="rId43" Type="http://schemas.openxmlformats.org/officeDocument/2006/relationships/image" Target="../media/image42.gi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wmf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7" Type="http://schemas.openxmlformats.org/officeDocument/2006/relationships/image" Target="../media/image1.wmf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8.gif"/><Relationship Id="rId4" Type="http://schemas.openxmlformats.org/officeDocument/2006/relationships/image" Target="../media/image4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13" Type="http://schemas.openxmlformats.org/officeDocument/2006/relationships/image" Target="../media/image13.gif"/><Relationship Id="rId18" Type="http://schemas.openxmlformats.org/officeDocument/2006/relationships/image" Target="../media/image18.gif"/><Relationship Id="rId26" Type="http://schemas.openxmlformats.org/officeDocument/2006/relationships/image" Target="../media/image26.gif"/><Relationship Id="rId39" Type="http://schemas.openxmlformats.org/officeDocument/2006/relationships/image" Target="../media/image39.gif"/><Relationship Id="rId3" Type="http://schemas.openxmlformats.org/officeDocument/2006/relationships/image" Target="../media/image1.wmf"/><Relationship Id="rId21" Type="http://schemas.openxmlformats.org/officeDocument/2006/relationships/image" Target="../media/image21.gif"/><Relationship Id="rId34" Type="http://schemas.openxmlformats.org/officeDocument/2006/relationships/image" Target="../media/image34.gif"/><Relationship Id="rId42" Type="http://schemas.openxmlformats.org/officeDocument/2006/relationships/image" Target="../media/image42.gif"/><Relationship Id="rId7" Type="http://schemas.openxmlformats.org/officeDocument/2006/relationships/image" Target="../media/image7.gif"/><Relationship Id="rId12" Type="http://schemas.openxmlformats.org/officeDocument/2006/relationships/image" Target="../media/image12.gif"/><Relationship Id="rId17" Type="http://schemas.openxmlformats.org/officeDocument/2006/relationships/image" Target="../media/image17.gif"/><Relationship Id="rId25" Type="http://schemas.openxmlformats.org/officeDocument/2006/relationships/image" Target="../media/image25.gif"/><Relationship Id="rId33" Type="http://schemas.openxmlformats.org/officeDocument/2006/relationships/image" Target="../media/image33.gif"/><Relationship Id="rId38" Type="http://schemas.openxmlformats.org/officeDocument/2006/relationships/image" Target="../media/image38.gif"/><Relationship Id="rId2" Type="http://schemas.openxmlformats.org/officeDocument/2006/relationships/audio" Target="../media/audio1.wav"/><Relationship Id="rId16" Type="http://schemas.openxmlformats.org/officeDocument/2006/relationships/image" Target="../media/image16.gif"/><Relationship Id="rId20" Type="http://schemas.openxmlformats.org/officeDocument/2006/relationships/image" Target="../media/image20.gif"/><Relationship Id="rId29" Type="http://schemas.openxmlformats.org/officeDocument/2006/relationships/image" Target="../media/image29.gif"/><Relationship Id="rId41" Type="http://schemas.openxmlformats.org/officeDocument/2006/relationships/image" Target="../media/image4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11" Type="http://schemas.openxmlformats.org/officeDocument/2006/relationships/image" Target="../media/image11.gif"/><Relationship Id="rId24" Type="http://schemas.openxmlformats.org/officeDocument/2006/relationships/image" Target="../media/image24.gif"/><Relationship Id="rId32" Type="http://schemas.openxmlformats.org/officeDocument/2006/relationships/image" Target="../media/image32.gif"/><Relationship Id="rId37" Type="http://schemas.openxmlformats.org/officeDocument/2006/relationships/image" Target="../media/image37.gif"/><Relationship Id="rId40" Type="http://schemas.openxmlformats.org/officeDocument/2006/relationships/image" Target="../media/image40.gif"/><Relationship Id="rId5" Type="http://schemas.openxmlformats.org/officeDocument/2006/relationships/image" Target="../media/image5.gif"/><Relationship Id="rId15" Type="http://schemas.openxmlformats.org/officeDocument/2006/relationships/image" Target="../media/image15.gif"/><Relationship Id="rId23" Type="http://schemas.openxmlformats.org/officeDocument/2006/relationships/image" Target="../media/image23.gif"/><Relationship Id="rId28" Type="http://schemas.openxmlformats.org/officeDocument/2006/relationships/image" Target="../media/image28.gif"/><Relationship Id="rId36" Type="http://schemas.openxmlformats.org/officeDocument/2006/relationships/image" Target="../media/image36.gif"/><Relationship Id="rId10" Type="http://schemas.openxmlformats.org/officeDocument/2006/relationships/image" Target="../media/image10.gif"/><Relationship Id="rId19" Type="http://schemas.openxmlformats.org/officeDocument/2006/relationships/image" Target="../media/image19.gif"/><Relationship Id="rId31" Type="http://schemas.openxmlformats.org/officeDocument/2006/relationships/image" Target="../media/image31.gif"/><Relationship Id="rId4" Type="http://schemas.openxmlformats.org/officeDocument/2006/relationships/image" Target="../media/image4.gif"/><Relationship Id="rId9" Type="http://schemas.openxmlformats.org/officeDocument/2006/relationships/image" Target="../media/image9.gif"/><Relationship Id="rId14" Type="http://schemas.openxmlformats.org/officeDocument/2006/relationships/image" Target="../media/image14.gif"/><Relationship Id="rId22" Type="http://schemas.openxmlformats.org/officeDocument/2006/relationships/image" Target="../media/image22.gif"/><Relationship Id="rId27" Type="http://schemas.openxmlformats.org/officeDocument/2006/relationships/image" Target="../media/image27.gif"/><Relationship Id="rId30" Type="http://schemas.openxmlformats.org/officeDocument/2006/relationships/image" Target="../media/image30.gif"/><Relationship Id="rId35" Type="http://schemas.openxmlformats.org/officeDocument/2006/relationships/image" Target="../media/image35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13" Type="http://schemas.openxmlformats.org/officeDocument/2006/relationships/image" Target="../media/image13.gif"/><Relationship Id="rId18" Type="http://schemas.openxmlformats.org/officeDocument/2006/relationships/image" Target="../media/image18.gif"/><Relationship Id="rId26" Type="http://schemas.openxmlformats.org/officeDocument/2006/relationships/image" Target="../media/image26.gif"/><Relationship Id="rId39" Type="http://schemas.openxmlformats.org/officeDocument/2006/relationships/image" Target="../media/image39.gif"/><Relationship Id="rId3" Type="http://schemas.openxmlformats.org/officeDocument/2006/relationships/image" Target="../media/image1.wmf"/><Relationship Id="rId21" Type="http://schemas.openxmlformats.org/officeDocument/2006/relationships/image" Target="../media/image21.gif"/><Relationship Id="rId34" Type="http://schemas.openxmlformats.org/officeDocument/2006/relationships/image" Target="../media/image34.gif"/><Relationship Id="rId42" Type="http://schemas.openxmlformats.org/officeDocument/2006/relationships/image" Target="../media/image42.gif"/><Relationship Id="rId7" Type="http://schemas.openxmlformats.org/officeDocument/2006/relationships/image" Target="../media/image7.gif"/><Relationship Id="rId12" Type="http://schemas.openxmlformats.org/officeDocument/2006/relationships/image" Target="../media/image12.gif"/><Relationship Id="rId17" Type="http://schemas.openxmlformats.org/officeDocument/2006/relationships/image" Target="../media/image17.gif"/><Relationship Id="rId25" Type="http://schemas.openxmlformats.org/officeDocument/2006/relationships/image" Target="../media/image25.gif"/><Relationship Id="rId33" Type="http://schemas.openxmlformats.org/officeDocument/2006/relationships/image" Target="../media/image33.gif"/><Relationship Id="rId38" Type="http://schemas.openxmlformats.org/officeDocument/2006/relationships/image" Target="../media/image38.gif"/><Relationship Id="rId2" Type="http://schemas.openxmlformats.org/officeDocument/2006/relationships/audio" Target="../media/audio1.wav"/><Relationship Id="rId16" Type="http://schemas.openxmlformats.org/officeDocument/2006/relationships/image" Target="../media/image16.gif"/><Relationship Id="rId20" Type="http://schemas.openxmlformats.org/officeDocument/2006/relationships/image" Target="../media/image20.gif"/><Relationship Id="rId29" Type="http://schemas.openxmlformats.org/officeDocument/2006/relationships/image" Target="../media/image29.gif"/><Relationship Id="rId41" Type="http://schemas.openxmlformats.org/officeDocument/2006/relationships/image" Target="../media/image4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11" Type="http://schemas.openxmlformats.org/officeDocument/2006/relationships/image" Target="../media/image11.gif"/><Relationship Id="rId24" Type="http://schemas.openxmlformats.org/officeDocument/2006/relationships/image" Target="../media/image24.gif"/><Relationship Id="rId32" Type="http://schemas.openxmlformats.org/officeDocument/2006/relationships/image" Target="../media/image32.gif"/><Relationship Id="rId37" Type="http://schemas.openxmlformats.org/officeDocument/2006/relationships/image" Target="../media/image37.gif"/><Relationship Id="rId40" Type="http://schemas.openxmlformats.org/officeDocument/2006/relationships/image" Target="../media/image40.gif"/><Relationship Id="rId5" Type="http://schemas.openxmlformats.org/officeDocument/2006/relationships/image" Target="../media/image5.gif"/><Relationship Id="rId15" Type="http://schemas.openxmlformats.org/officeDocument/2006/relationships/image" Target="../media/image15.gif"/><Relationship Id="rId23" Type="http://schemas.openxmlformats.org/officeDocument/2006/relationships/image" Target="../media/image23.gif"/><Relationship Id="rId28" Type="http://schemas.openxmlformats.org/officeDocument/2006/relationships/image" Target="../media/image28.gif"/><Relationship Id="rId36" Type="http://schemas.openxmlformats.org/officeDocument/2006/relationships/image" Target="../media/image36.gif"/><Relationship Id="rId10" Type="http://schemas.openxmlformats.org/officeDocument/2006/relationships/image" Target="../media/image10.gif"/><Relationship Id="rId19" Type="http://schemas.openxmlformats.org/officeDocument/2006/relationships/image" Target="../media/image19.gif"/><Relationship Id="rId31" Type="http://schemas.openxmlformats.org/officeDocument/2006/relationships/image" Target="../media/image31.gif"/><Relationship Id="rId4" Type="http://schemas.openxmlformats.org/officeDocument/2006/relationships/image" Target="../media/image4.gif"/><Relationship Id="rId9" Type="http://schemas.openxmlformats.org/officeDocument/2006/relationships/image" Target="../media/image9.gif"/><Relationship Id="rId14" Type="http://schemas.openxmlformats.org/officeDocument/2006/relationships/image" Target="../media/image14.gif"/><Relationship Id="rId22" Type="http://schemas.openxmlformats.org/officeDocument/2006/relationships/image" Target="../media/image22.gif"/><Relationship Id="rId27" Type="http://schemas.openxmlformats.org/officeDocument/2006/relationships/image" Target="../media/image27.gif"/><Relationship Id="rId30" Type="http://schemas.openxmlformats.org/officeDocument/2006/relationships/image" Target="../media/image30.gif"/><Relationship Id="rId35" Type="http://schemas.openxmlformats.org/officeDocument/2006/relationships/image" Target="../media/image35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13" Type="http://schemas.openxmlformats.org/officeDocument/2006/relationships/image" Target="../media/image11.gif"/><Relationship Id="rId18" Type="http://schemas.openxmlformats.org/officeDocument/2006/relationships/image" Target="../media/image16.gif"/><Relationship Id="rId26" Type="http://schemas.openxmlformats.org/officeDocument/2006/relationships/image" Target="../media/image24.gif"/><Relationship Id="rId39" Type="http://schemas.openxmlformats.org/officeDocument/2006/relationships/image" Target="../media/image37.gif"/><Relationship Id="rId3" Type="http://schemas.openxmlformats.org/officeDocument/2006/relationships/audio" Target="../media/audio1.wav"/><Relationship Id="rId21" Type="http://schemas.openxmlformats.org/officeDocument/2006/relationships/image" Target="../media/image19.gif"/><Relationship Id="rId34" Type="http://schemas.openxmlformats.org/officeDocument/2006/relationships/image" Target="../media/image32.gif"/><Relationship Id="rId42" Type="http://schemas.openxmlformats.org/officeDocument/2006/relationships/image" Target="../media/image40.gif"/><Relationship Id="rId7" Type="http://schemas.openxmlformats.org/officeDocument/2006/relationships/image" Target="../media/image5.gif"/><Relationship Id="rId12" Type="http://schemas.openxmlformats.org/officeDocument/2006/relationships/image" Target="../media/image10.gif"/><Relationship Id="rId17" Type="http://schemas.openxmlformats.org/officeDocument/2006/relationships/image" Target="../media/image15.gif"/><Relationship Id="rId25" Type="http://schemas.openxmlformats.org/officeDocument/2006/relationships/image" Target="../media/image23.gif"/><Relationship Id="rId33" Type="http://schemas.openxmlformats.org/officeDocument/2006/relationships/image" Target="../media/image31.gif"/><Relationship Id="rId38" Type="http://schemas.openxmlformats.org/officeDocument/2006/relationships/image" Target="../media/image36.gif"/><Relationship Id="rId2" Type="http://schemas.openxmlformats.org/officeDocument/2006/relationships/audio" Target="../media/audio4.wav"/><Relationship Id="rId16" Type="http://schemas.openxmlformats.org/officeDocument/2006/relationships/image" Target="../media/image14.gif"/><Relationship Id="rId20" Type="http://schemas.openxmlformats.org/officeDocument/2006/relationships/image" Target="../media/image18.gif"/><Relationship Id="rId29" Type="http://schemas.openxmlformats.org/officeDocument/2006/relationships/image" Target="../media/image27.gif"/><Relationship Id="rId41" Type="http://schemas.openxmlformats.org/officeDocument/2006/relationships/image" Target="../media/image3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11" Type="http://schemas.openxmlformats.org/officeDocument/2006/relationships/image" Target="../media/image9.gif"/><Relationship Id="rId24" Type="http://schemas.openxmlformats.org/officeDocument/2006/relationships/image" Target="../media/image22.gif"/><Relationship Id="rId32" Type="http://schemas.openxmlformats.org/officeDocument/2006/relationships/image" Target="../media/image30.gif"/><Relationship Id="rId37" Type="http://schemas.openxmlformats.org/officeDocument/2006/relationships/image" Target="../media/image35.gif"/><Relationship Id="rId40" Type="http://schemas.openxmlformats.org/officeDocument/2006/relationships/image" Target="../media/image38.gif"/><Relationship Id="rId5" Type="http://schemas.openxmlformats.org/officeDocument/2006/relationships/image" Target="../media/image1.wmf"/><Relationship Id="rId15" Type="http://schemas.openxmlformats.org/officeDocument/2006/relationships/image" Target="../media/image13.gif"/><Relationship Id="rId23" Type="http://schemas.openxmlformats.org/officeDocument/2006/relationships/image" Target="../media/image21.gif"/><Relationship Id="rId28" Type="http://schemas.openxmlformats.org/officeDocument/2006/relationships/image" Target="../media/image26.gif"/><Relationship Id="rId36" Type="http://schemas.openxmlformats.org/officeDocument/2006/relationships/image" Target="../media/image34.gif"/><Relationship Id="rId10" Type="http://schemas.openxmlformats.org/officeDocument/2006/relationships/image" Target="../media/image8.gif"/><Relationship Id="rId19" Type="http://schemas.openxmlformats.org/officeDocument/2006/relationships/image" Target="../media/image17.gif"/><Relationship Id="rId31" Type="http://schemas.openxmlformats.org/officeDocument/2006/relationships/image" Target="../media/image29.gif"/><Relationship Id="rId44" Type="http://schemas.openxmlformats.org/officeDocument/2006/relationships/image" Target="../media/image42.gif"/><Relationship Id="rId4" Type="http://schemas.openxmlformats.org/officeDocument/2006/relationships/image" Target="../media/image2.gif"/><Relationship Id="rId9" Type="http://schemas.openxmlformats.org/officeDocument/2006/relationships/image" Target="../media/image7.gif"/><Relationship Id="rId14" Type="http://schemas.openxmlformats.org/officeDocument/2006/relationships/image" Target="../media/image12.gif"/><Relationship Id="rId22" Type="http://schemas.openxmlformats.org/officeDocument/2006/relationships/image" Target="../media/image20.gif"/><Relationship Id="rId27" Type="http://schemas.openxmlformats.org/officeDocument/2006/relationships/image" Target="../media/image25.gif"/><Relationship Id="rId30" Type="http://schemas.openxmlformats.org/officeDocument/2006/relationships/image" Target="../media/image28.gif"/><Relationship Id="rId35" Type="http://schemas.openxmlformats.org/officeDocument/2006/relationships/image" Target="../media/image33.gif"/><Relationship Id="rId43" Type="http://schemas.openxmlformats.org/officeDocument/2006/relationships/image" Target="../media/image41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image" Target="../media/image12.gif"/><Relationship Id="rId18" Type="http://schemas.openxmlformats.org/officeDocument/2006/relationships/image" Target="../media/image17.gif"/><Relationship Id="rId26" Type="http://schemas.openxmlformats.org/officeDocument/2006/relationships/image" Target="../media/image25.gif"/><Relationship Id="rId39" Type="http://schemas.openxmlformats.org/officeDocument/2006/relationships/image" Target="../media/image38.gif"/><Relationship Id="rId3" Type="http://schemas.openxmlformats.org/officeDocument/2006/relationships/audio" Target="../media/audio1.wav"/><Relationship Id="rId21" Type="http://schemas.openxmlformats.org/officeDocument/2006/relationships/image" Target="../media/image20.gif"/><Relationship Id="rId34" Type="http://schemas.openxmlformats.org/officeDocument/2006/relationships/image" Target="../media/image33.gif"/><Relationship Id="rId42" Type="http://schemas.openxmlformats.org/officeDocument/2006/relationships/image" Target="../media/image41.gif"/><Relationship Id="rId7" Type="http://schemas.openxmlformats.org/officeDocument/2006/relationships/image" Target="../media/image6.gif"/><Relationship Id="rId12" Type="http://schemas.openxmlformats.org/officeDocument/2006/relationships/image" Target="../media/image11.gif"/><Relationship Id="rId17" Type="http://schemas.openxmlformats.org/officeDocument/2006/relationships/image" Target="../media/image16.gif"/><Relationship Id="rId25" Type="http://schemas.openxmlformats.org/officeDocument/2006/relationships/image" Target="../media/image24.gif"/><Relationship Id="rId33" Type="http://schemas.openxmlformats.org/officeDocument/2006/relationships/image" Target="../media/image32.gif"/><Relationship Id="rId38" Type="http://schemas.openxmlformats.org/officeDocument/2006/relationships/image" Target="../media/image37.gif"/><Relationship Id="rId2" Type="http://schemas.openxmlformats.org/officeDocument/2006/relationships/audio" Target="../media/audio4.wav"/><Relationship Id="rId16" Type="http://schemas.openxmlformats.org/officeDocument/2006/relationships/image" Target="../media/image15.gif"/><Relationship Id="rId20" Type="http://schemas.openxmlformats.org/officeDocument/2006/relationships/image" Target="../media/image19.gif"/><Relationship Id="rId29" Type="http://schemas.openxmlformats.org/officeDocument/2006/relationships/image" Target="../media/image28.gif"/><Relationship Id="rId41" Type="http://schemas.openxmlformats.org/officeDocument/2006/relationships/image" Target="../media/image40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11" Type="http://schemas.openxmlformats.org/officeDocument/2006/relationships/image" Target="../media/image10.gif"/><Relationship Id="rId24" Type="http://schemas.openxmlformats.org/officeDocument/2006/relationships/image" Target="../media/image23.gif"/><Relationship Id="rId32" Type="http://schemas.openxmlformats.org/officeDocument/2006/relationships/image" Target="../media/image31.gif"/><Relationship Id="rId37" Type="http://schemas.openxmlformats.org/officeDocument/2006/relationships/image" Target="../media/image36.gif"/><Relationship Id="rId40" Type="http://schemas.openxmlformats.org/officeDocument/2006/relationships/image" Target="../media/image39.gif"/><Relationship Id="rId5" Type="http://schemas.openxmlformats.org/officeDocument/2006/relationships/image" Target="../media/image4.gif"/><Relationship Id="rId15" Type="http://schemas.openxmlformats.org/officeDocument/2006/relationships/image" Target="../media/image14.gif"/><Relationship Id="rId23" Type="http://schemas.openxmlformats.org/officeDocument/2006/relationships/image" Target="../media/image22.gif"/><Relationship Id="rId28" Type="http://schemas.openxmlformats.org/officeDocument/2006/relationships/image" Target="../media/image27.gif"/><Relationship Id="rId36" Type="http://schemas.openxmlformats.org/officeDocument/2006/relationships/image" Target="../media/image35.gif"/><Relationship Id="rId10" Type="http://schemas.openxmlformats.org/officeDocument/2006/relationships/image" Target="../media/image9.gif"/><Relationship Id="rId19" Type="http://schemas.openxmlformats.org/officeDocument/2006/relationships/image" Target="../media/image18.gif"/><Relationship Id="rId31" Type="http://schemas.openxmlformats.org/officeDocument/2006/relationships/image" Target="../media/image30.gif"/><Relationship Id="rId44" Type="http://schemas.openxmlformats.org/officeDocument/2006/relationships/image" Target="../media/image2.gif"/><Relationship Id="rId4" Type="http://schemas.openxmlformats.org/officeDocument/2006/relationships/image" Target="../media/image1.wmf"/><Relationship Id="rId9" Type="http://schemas.openxmlformats.org/officeDocument/2006/relationships/image" Target="../media/image8.gif"/><Relationship Id="rId14" Type="http://schemas.openxmlformats.org/officeDocument/2006/relationships/image" Target="../media/image13.gif"/><Relationship Id="rId22" Type="http://schemas.openxmlformats.org/officeDocument/2006/relationships/image" Target="../media/image21.gif"/><Relationship Id="rId27" Type="http://schemas.openxmlformats.org/officeDocument/2006/relationships/image" Target="../media/image26.gif"/><Relationship Id="rId30" Type="http://schemas.openxmlformats.org/officeDocument/2006/relationships/image" Target="../media/image29.gif"/><Relationship Id="rId35" Type="http://schemas.openxmlformats.org/officeDocument/2006/relationships/image" Target="../media/image34.gif"/><Relationship Id="rId43" Type="http://schemas.openxmlformats.org/officeDocument/2006/relationships/image" Target="../media/image4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275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0275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2756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sp>
        <p:nvSpPr>
          <p:cNvPr id="202757" name="Text Box 5"/>
          <p:cNvSpPr txBox="1">
            <a:spLocks noChangeArrowheads="1"/>
          </p:cNvSpPr>
          <p:nvPr/>
        </p:nvSpPr>
        <p:spPr bwMode="auto">
          <a:xfrm>
            <a:off x="466725" y="333375"/>
            <a:ext cx="82089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800" b="1">
                <a:solidFill>
                  <a:schemeClr val="bg1"/>
                </a:solidFill>
                <a:latin typeface="Arial" charset="0"/>
              </a:rPr>
              <a:t>Era uma vez, um local muito calmo, muito verde, com um céu muito azul.</a:t>
            </a:r>
          </a:p>
        </p:txBody>
      </p:sp>
      <p:sp>
        <p:nvSpPr>
          <p:cNvPr id="202758" name="Text Box 6"/>
          <p:cNvSpPr txBox="1">
            <a:spLocks noChangeArrowheads="1"/>
          </p:cNvSpPr>
          <p:nvPr/>
        </p:nvSpPr>
        <p:spPr bwMode="auto">
          <a:xfrm>
            <a:off x="1331913" y="1125538"/>
            <a:ext cx="50403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800" b="1">
                <a:solidFill>
                  <a:schemeClr val="bg1"/>
                </a:solidFill>
                <a:latin typeface="Arial" charset="0"/>
              </a:rPr>
              <a:t>Um dia, sem se saber como nem porquê…</a:t>
            </a:r>
          </a:p>
        </p:txBody>
      </p:sp>
      <p:sp>
        <p:nvSpPr>
          <p:cNvPr id="202759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532813" y="6165850"/>
            <a:ext cx="360362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02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202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27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7" grpId="0"/>
      <p:bldP spid="202758" grpId="0"/>
      <p:bldP spid="20275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49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0649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6500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106501" name="Picture 5" descr="BD05112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7400" y="1616075"/>
            <a:ext cx="2487613" cy="3625850"/>
          </a:xfrm>
          <a:prstGeom prst="rect">
            <a:avLst/>
          </a:prstGeom>
          <a:noFill/>
        </p:spPr>
      </p:pic>
      <p:grpSp>
        <p:nvGrpSpPr>
          <p:cNvPr id="106502" name="Group 6"/>
          <p:cNvGrpSpPr>
            <a:grpSpLocks/>
          </p:cNvGrpSpPr>
          <p:nvPr/>
        </p:nvGrpSpPr>
        <p:grpSpPr bwMode="auto">
          <a:xfrm>
            <a:off x="152400" y="3581400"/>
            <a:ext cx="8991600" cy="3067050"/>
            <a:chOff x="96" y="2256"/>
            <a:chExt cx="5664" cy="1932"/>
          </a:xfrm>
        </p:grpSpPr>
        <p:pic>
          <p:nvPicPr>
            <p:cNvPr id="106503" name="Picture 7" descr="blobflower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72" y="3792"/>
              <a:ext cx="396" cy="396"/>
            </a:xfrm>
            <a:prstGeom prst="rect">
              <a:avLst/>
            </a:prstGeom>
            <a:noFill/>
          </p:spPr>
        </p:pic>
        <p:pic>
          <p:nvPicPr>
            <p:cNvPr id="106504" name="Picture 8" descr="blobflower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216" y="3072"/>
              <a:ext cx="396" cy="396"/>
            </a:xfrm>
            <a:prstGeom prst="rect">
              <a:avLst/>
            </a:prstGeom>
            <a:noFill/>
          </p:spPr>
        </p:pic>
        <p:pic>
          <p:nvPicPr>
            <p:cNvPr id="106505" name="Picture 9" descr="bloblaugh1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800" y="3456"/>
              <a:ext cx="252" cy="274"/>
            </a:xfrm>
            <a:prstGeom prst="rect">
              <a:avLst/>
            </a:prstGeom>
            <a:noFill/>
          </p:spPr>
        </p:pic>
        <p:pic>
          <p:nvPicPr>
            <p:cNvPr id="106506" name="Picture 10" descr="blobpink1"/>
            <p:cNvPicPr>
              <a:picLocks noChangeAspect="1" noChangeArrowheads="1" noCrop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776" y="3312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06507" name="Picture 11" descr="blobsilly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728" y="2640"/>
              <a:ext cx="259" cy="252"/>
            </a:xfrm>
            <a:prstGeom prst="rect">
              <a:avLst/>
            </a:prstGeom>
            <a:noFill/>
          </p:spPr>
        </p:pic>
        <p:pic>
          <p:nvPicPr>
            <p:cNvPr id="106508" name="Picture 12" descr="blobtongue"/>
            <p:cNvPicPr>
              <a:picLocks noChangeAspect="1" noChangeArrowheads="1" noCrop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296" y="2736"/>
              <a:ext cx="209" cy="274"/>
            </a:xfrm>
            <a:prstGeom prst="rect">
              <a:avLst/>
            </a:prstGeom>
            <a:noFill/>
          </p:spPr>
        </p:pic>
        <p:pic>
          <p:nvPicPr>
            <p:cNvPr id="106509" name="Picture 13" descr="chirolp_banzai"/>
            <p:cNvPicPr>
              <a:picLocks noChangeAspect="1" noChangeArrowheads="1" noCrop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472" y="2400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06510" name="Picture 14" descr="chirolp_bey2"/>
            <p:cNvPicPr>
              <a:picLocks noChangeAspect="1" noChangeArrowheads="1" noCrop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3696" y="345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06511" name="Picture 15" descr="chirolp_boo"/>
            <p:cNvPicPr>
              <a:picLocks noChangeAspect="1" noChangeArrowheads="1" noCrop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5472" y="3120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06512" name="Picture 16" descr="chirolp_cake"/>
            <p:cNvPicPr>
              <a:picLocks noChangeAspect="1" noChangeArrowheads="1" noCrop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624" y="2928"/>
              <a:ext cx="720" cy="360"/>
            </a:xfrm>
            <a:prstGeom prst="rect">
              <a:avLst/>
            </a:prstGeom>
            <a:noFill/>
          </p:spPr>
        </p:pic>
        <p:pic>
          <p:nvPicPr>
            <p:cNvPr id="106513" name="Picture 17" descr="chirolp_doko"/>
            <p:cNvPicPr>
              <a:picLocks noChangeAspect="1" noChangeArrowheads="1" noCrop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1968" y="2928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06514" name="Picture 18" descr="chirolp_goho"/>
            <p:cNvPicPr>
              <a:picLocks noChangeAspect="1" noChangeArrowheads="1" noCrop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3696" y="249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06515" name="Picture 19" descr="chirolp_gurug"/>
            <p:cNvPicPr>
              <a:picLocks noChangeAspect="1" noChangeArrowheads="1" noCrop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4176" y="2304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06516" name="Picture 20" descr="chirolp_hello"/>
            <p:cNvPicPr>
              <a:picLocks noChangeAspect="1" noChangeArrowheads="1" noCrop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5232" y="3456"/>
              <a:ext cx="360" cy="360"/>
            </a:xfrm>
            <a:prstGeom prst="rect">
              <a:avLst/>
            </a:prstGeom>
            <a:noFill/>
          </p:spPr>
        </p:pic>
        <p:pic>
          <p:nvPicPr>
            <p:cNvPr id="106517" name="Picture 21" descr="chirolp_iei"/>
            <p:cNvPicPr>
              <a:picLocks noChangeAspect="1" noChangeArrowheads="1" noCrop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2711" y="3264"/>
              <a:ext cx="338" cy="288"/>
            </a:xfrm>
            <a:prstGeom prst="rect">
              <a:avLst/>
            </a:prstGeom>
            <a:noFill/>
          </p:spPr>
        </p:pic>
        <p:pic>
          <p:nvPicPr>
            <p:cNvPr id="106518" name="Picture 22" descr="chirolp_lovely"/>
            <p:cNvPicPr>
              <a:picLocks noChangeAspect="1" noChangeArrowheads="1" noCrop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1104" y="3312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06519" name="Picture 23" descr="chirolp_magao"/>
            <p:cNvPicPr>
              <a:picLocks noChangeAspect="1" noChangeArrowheads="1" noCrop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3456" y="3888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06520" name="Picture 24" descr="chirolp_maiku"/>
            <p:cNvPicPr>
              <a:picLocks noChangeAspect="1" noChangeArrowheads="1" noCrop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auto">
            <a:xfrm>
              <a:off x="96" y="3072"/>
              <a:ext cx="612" cy="360"/>
            </a:xfrm>
            <a:prstGeom prst="rect">
              <a:avLst/>
            </a:prstGeom>
            <a:noFill/>
          </p:spPr>
        </p:pic>
        <p:pic>
          <p:nvPicPr>
            <p:cNvPr id="106521" name="Picture 25" descr="chirolp_memo1"/>
            <p:cNvPicPr>
              <a:picLocks noChangeAspect="1" noChangeArrowheads="1" noCrop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3648" y="3072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06522" name="Picture 26" descr="chirolp_nawa1"/>
            <p:cNvPicPr>
              <a:picLocks noChangeAspect="1" noChangeArrowheads="1" noCrop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4800" y="3120"/>
              <a:ext cx="360" cy="360"/>
            </a:xfrm>
            <a:prstGeom prst="rect">
              <a:avLst/>
            </a:prstGeom>
            <a:noFill/>
          </p:spPr>
        </p:pic>
        <p:pic>
          <p:nvPicPr>
            <p:cNvPr id="106523" name="Picture 27" descr="chirolp_toho"/>
            <p:cNvPicPr>
              <a:picLocks noChangeAspect="1" noChangeArrowheads="1" noCrop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2304" y="321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06524" name="Picture 28" descr="chirolp_waku1"/>
            <p:cNvPicPr>
              <a:picLocks noChangeAspect="1" noChangeArrowheads="1" noCrop="1"/>
            </p:cNvPicPr>
            <p:nvPr/>
          </p:nvPicPr>
          <p:blipFill>
            <a:blip r:embed="rId25" cstate="print"/>
            <a:srcRect/>
            <a:stretch>
              <a:fillRect/>
            </a:stretch>
          </p:blipFill>
          <p:spPr bwMode="auto">
            <a:xfrm>
              <a:off x="3168" y="3600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06525" name="Picture 29" descr="chirolp_wink"/>
            <p:cNvPicPr>
              <a:picLocks noChangeAspect="1" noChangeArrowheads="1" noCrop="1"/>
            </p:cNvPicPr>
            <p:nvPr/>
          </p:nvPicPr>
          <p:blipFill>
            <a:blip r:embed="rId26" cstate="print"/>
            <a:srcRect/>
            <a:stretch>
              <a:fillRect/>
            </a:stretch>
          </p:blipFill>
          <p:spPr bwMode="auto">
            <a:xfrm>
              <a:off x="672" y="3504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06526" name="Picture 30" descr="chirolp_ya"/>
            <p:cNvPicPr>
              <a:picLocks noChangeAspect="1" noChangeArrowheads="1" noCrop="1"/>
            </p:cNvPicPr>
            <p:nvPr/>
          </p:nvPicPr>
          <p:blipFill>
            <a:blip r:embed="rId27" cstate="print"/>
            <a:srcRect/>
            <a:stretch>
              <a:fillRect/>
            </a:stretch>
          </p:blipFill>
          <p:spPr bwMode="auto">
            <a:xfrm>
              <a:off x="3456" y="225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06527" name="Picture 31" descr="l1"/>
            <p:cNvPicPr>
              <a:picLocks noChangeAspect="1" noChangeArrowheads="1" noCrop="1"/>
            </p:cNvPicPr>
            <p:nvPr/>
          </p:nvPicPr>
          <p:blipFill>
            <a:blip r:embed="rId28" cstate="print"/>
            <a:srcRect/>
            <a:stretch>
              <a:fillRect/>
            </a:stretch>
          </p:blipFill>
          <p:spPr bwMode="auto">
            <a:xfrm>
              <a:off x="144" y="3792"/>
              <a:ext cx="497" cy="360"/>
            </a:xfrm>
            <a:prstGeom prst="rect">
              <a:avLst/>
            </a:prstGeom>
            <a:noFill/>
          </p:spPr>
        </p:pic>
        <p:pic>
          <p:nvPicPr>
            <p:cNvPr id="106528" name="Picture 32" descr="m-tama"/>
            <p:cNvPicPr>
              <a:picLocks noChangeAspect="1" noChangeArrowheads="1" noCrop="1"/>
            </p:cNvPicPr>
            <p:nvPr/>
          </p:nvPicPr>
          <p:blipFill>
            <a:blip r:embed="rId29" cstate="print"/>
            <a:srcRect/>
            <a:stretch>
              <a:fillRect/>
            </a:stretch>
          </p:blipFill>
          <p:spPr bwMode="auto">
            <a:xfrm>
              <a:off x="144" y="3408"/>
              <a:ext cx="346" cy="353"/>
            </a:xfrm>
            <a:prstGeom prst="rect">
              <a:avLst/>
            </a:prstGeom>
            <a:noFill/>
          </p:spPr>
        </p:pic>
        <p:pic>
          <p:nvPicPr>
            <p:cNvPr id="106529" name="Picture 33" descr="m-u-n"/>
            <p:cNvPicPr>
              <a:picLocks noChangeAspect="1" noChangeArrowheads="1" noCrop="1"/>
            </p:cNvPicPr>
            <p:nvPr/>
          </p:nvPicPr>
          <p:blipFill>
            <a:blip r:embed="rId30" cstate="print"/>
            <a:srcRect/>
            <a:stretch>
              <a:fillRect/>
            </a:stretch>
          </p:blipFill>
          <p:spPr bwMode="auto">
            <a:xfrm>
              <a:off x="3888" y="3792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06530" name="Picture 34" descr="m-z"/>
            <p:cNvPicPr>
              <a:picLocks noChangeAspect="1" noChangeArrowheads="1" noCrop="1"/>
            </p:cNvPicPr>
            <p:nvPr/>
          </p:nvPicPr>
          <p:blipFill>
            <a:blip r:embed="rId31" cstate="print"/>
            <a:srcRect/>
            <a:stretch>
              <a:fillRect/>
            </a:stretch>
          </p:blipFill>
          <p:spPr bwMode="auto">
            <a:xfrm>
              <a:off x="4848" y="273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06531" name="Picture 35" descr="pbubbles"/>
            <p:cNvPicPr>
              <a:picLocks noChangeAspect="1" noChangeArrowheads="1" noCrop="1"/>
            </p:cNvPicPr>
            <p:nvPr/>
          </p:nvPicPr>
          <p:blipFill>
            <a:blip r:embed="rId32" cstate="print"/>
            <a:srcRect/>
            <a:stretch>
              <a:fillRect/>
            </a:stretch>
          </p:blipFill>
          <p:spPr bwMode="auto">
            <a:xfrm>
              <a:off x="4018" y="3888"/>
              <a:ext cx="1742" cy="259"/>
            </a:xfrm>
            <a:prstGeom prst="rect">
              <a:avLst/>
            </a:prstGeom>
            <a:noFill/>
          </p:spPr>
        </p:pic>
        <p:pic>
          <p:nvPicPr>
            <p:cNvPr id="106532" name="Picture 36" descr="pbutterfly"/>
            <p:cNvPicPr>
              <a:picLocks noChangeAspect="1" noChangeArrowheads="1" noCrop="1"/>
            </p:cNvPicPr>
            <p:nvPr/>
          </p:nvPicPr>
          <p:blipFill>
            <a:blip r:embed="rId33" cstate="print"/>
            <a:srcRect/>
            <a:stretch>
              <a:fillRect/>
            </a:stretch>
          </p:blipFill>
          <p:spPr bwMode="auto">
            <a:xfrm>
              <a:off x="1824" y="3600"/>
              <a:ext cx="720" cy="288"/>
            </a:xfrm>
            <a:prstGeom prst="rect">
              <a:avLst/>
            </a:prstGeom>
            <a:noFill/>
          </p:spPr>
        </p:pic>
        <p:pic>
          <p:nvPicPr>
            <p:cNvPr id="106533" name="Picture 37" descr="pcheers2"/>
            <p:cNvPicPr>
              <a:picLocks noChangeAspect="1" noChangeArrowheads="1" noCrop="1"/>
            </p:cNvPicPr>
            <p:nvPr/>
          </p:nvPicPr>
          <p:blipFill>
            <a:blip r:embed="rId34" cstate="print"/>
            <a:srcRect/>
            <a:stretch>
              <a:fillRect/>
            </a:stretch>
          </p:blipFill>
          <p:spPr bwMode="auto">
            <a:xfrm>
              <a:off x="192" y="2544"/>
              <a:ext cx="698" cy="454"/>
            </a:xfrm>
            <a:prstGeom prst="rect">
              <a:avLst/>
            </a:prstGeom>
            <a:noFill/>
          </p:spPr>
        </p:pic>
        <p:pic>
          <p:nvPicPr>
            <p:cNvPr id="106534" name="Picture 38" descr="pcomputer"/>
            <p:cNvPicPr>
              <a:picLocks noChangeAspect="1" noChangeArrowheads="1" noCrop="1"/>
            </p:cNvPicPr>
            <p:nvPr/>
          </p:nvPicPr>
          <p:blipFill>
            <a:blip r:embed="rId35" cstate="print"/>
            <a:srcRect/>
            <a:stretch>
              <a:fillRect/>
            </a:stretch>
          </p:blipFill>
          <p:spPr bwMode="auto">
            <a:xfrm>
              <a:off x="1392" y="3072"/>
              <a:ext cx="432" cy="288"/>
            </a:xfrm>
            <a:prstGeom prst="rect">
              <a:avLst/>
            </a:prstGeom>
            <a:noFill/>
          </p:spPr>
        </p:pic>
        <p:pic>
          <p:nvPicPr>
            <p:cNvPr id="106535" name="Picture 39" descr="pconfettiright"/>
            <p:cNvPicPr>
              <a:picLocks noChangeAspect="1" noChangeArrowheads="1" noCrop="1"/>
            </p:cNvPicPr>
            <p:nvPr/>
          </p:nvPicPr>
          <p:blipFill>
            <a:blip r:embed="rId36" cstate="print"/>
            <a:srcRect/>
            <a:stretch>
              <a:fillRect/>
            </a:stretch>
          </p:blipFill>
          <p:spPr bwMode="auto">
            <a:xfrm>
              <a:off x="4656" y="2304"/>
              <a:ext cx="720" cy="360"/>
            </a:xfrm>
            <a:prstGeom prst="rect">
              <a:avLst/>
            </a:prstGeom>
            <a:noFill/>
          </p:spPr>
        </p:pic>
        <p:pic>
          <p:nvPicPr>
            <p:cNvPr id="106536" name="Picture 40" descr="pgocart"/>
            <p:cNvPicPr>
              <a:picLocks noChangeAspect="1" noChangeArrowheads="1" noCrop="1"/>
            </p:cNvPicPr>
            <p:nvPr/>
          </p:nvPicPr>
          <p:blipFill>
            <a:blip r:embed="rId37" cstate="print"/>
            <a:srcRect/>
            <a:stretch>
              <a:fillRect/>
            </a:stretch>
          </p:blipFill>
          <p:spPr bwMode="auto">
            <a:xfrm>
              <a:off x="4224" y="3312"/>
              <a:ext cx="396" cy="360"/>
            </a:xfrm>
            <a:prstGeom prst="rect">
              <a:avLst/>
            </a:prstGeom>
            <a:noFill/>
          </p:spPr>
        </p:pic>
        <p:pic>
          <p:nvPicPr>
            <p:cNvPr id="106537" name="Picture 41" descr="picecream"/>
            <p:cNvPicPr>
              <a:picLocks noChangeAspect="1" noChangeArrowheads="1" noCrop="1"/>
            </p:cNvPicPr>
            <p:nvPr/>
          </p:nvPicPr>
          <p:blipFill>
            <a:blip r:embed="rId38" cstate="print"/>
            <a:srcRect/>
            <a:stretch>
              <a:fillRect/>
            </a:stretch>
          </p:blipFill>
          <p:spPr bwMode="auto">
            <a:xfrm>
              <a:off x="4080" y="2592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06538" name="Picture 42" descr="plove2"/>
            <p:cNvPicPr>
              <a:picLocks noChangeAspect="1" noChangeArrowheads="1" noCrop="1"/>
            </p:cNvPicPr>
            <p:nvPr/>
          </p:nvPicPr>
          <p:blipFill>
            <a:blip r:embed="rId39" cstate="print"/>
            <a:srcRect/>
            <a:stretch>
              <a:fillRect/>
            </a:stretch>
          </p:blipFill>
          <p:spPr bwMode="auto">
            <a:xfrm>
              <a:off x="2304" y="3600"/>
              <a:ext cx="792" cy="540"/>
            </a:xfrm>
            <a:prstGeom prst="rect">
              <a:avLst/>
            </a:prstGeom>
            <a:noFill/>
          </p:spPr>
        </p:pic>
        <p:pic>
          <p:nvPicPr>
            <p:cNvPr id="106539" name="Picture 43" descr="pmailkiss"/>
            <p:cNvPicPr>
              <a:picLocks noChangeAspect="1" noChangeArrowheads="1" noCrop="1"/>
            </p:cNvPicPr>
            <p:nvPr/>
          </p:nvPicPr>
          <p:blipFill>
            <a:blip r:embed="rId40" cstate="print"/>
            <a:srcRect/>
            <a:stretch>
              <a:fillRect/>
            </a:stretch>
          </p:blipFill>
          <p:spPr bwMode="auto">
            <a:xfrm>
              <a:off x="1536" y="3792"/>
              <a:ext cx="468" cy="360"/>
            </a:xfrm>
            <a:prstGeom prst="rect">
              <a:avLst/>
            </a:prstGeom>
            <a:noFill/>
          </p:spPr>
        </p:pic>
        <p:pic>
          <p:nvPicPr>
            <p:cNvPr id="106540" name="Picture 44" descr="psoccer2"/>
            <p:cNvPicPr>
              <a:picLocks noChangeAspect="1" noChangeArrowheads="1" noCrop="1"/>
            </p:cNvPicPr>
            <p:nvPr/>
          </p:nvPicPr>
          <p:blipFill>
            <a:blip r:embed="rId41" cstate="print"/>
            <a:srcRect/>
            <a:stretch>
              <a:fillRect/>
            </a:stretch>
          </p:blipFill>
          <p:spPr bwMode="auto">
            <a:xfrm>
              <a:off x="1152" y="3648"/>
              <a:ext cx="288" cy="504"/>
            </a:xfrm>
            <a:prstGeom prst="rect">
              <a:avLst/>
            </a:prstGeom>
            <a:noFill/>
          </p:spPr>
        </p:pic>
        <p:pic>
          <p:nvPicPr>
            <p:cNvPr id="106541" name="Picture 45" descr="ptamaen"/>
            <p:cNvPicPr>
              <a:picLocks noChangeAspect="1" noChangeArrowheads="1" noCrop="1"/>
            </p:cNvPicPr>
            <p:nvPr/>
          </p:nvPicPr>
          <p:blipFill>
            <a:blip r:embed="rId42" cstate="print"/>
            <a:srcRect/>
            <a:stretch>
              <a:fillRect/>
            </a:stretch>
          </p:blipFill>
          <p:spPr bwMode="auto">
            <a:xfrm>
              <a:off x="4416" y="2928"/>
              <a:ext cx="360" cy="288"/>
            </a:xfrm>
            <a:prstGeom prst="rect">
              <a:avLst/>
            </a:prstGeom>
            <a:noFill/>
          </p:spPr>
        </p:pic>
        <p:pic>
          <p:nvPicPr>
            <p:cNvPr id="106542" name="Picture 46" descr="pyeow"/>
            <p:cNvPicPr>
              <a:picLocks noChangeAspect="1" noChangeArrowheads="1" noCrop="1"/>
            </p:cNvPicPr>
            <p:nvPr/>
          </p:nvPicPr>
          <p:blipFill>
            <a:blip r:embed="rId43" cstate="print"/>
            <a:srcRect/>
            <a:stretch>
              <a:fillRect/>
            </a:stretch>
          </p:blipFill>
          <p:spPr bwMode="auto">
            <a:xfrm>
              <a:off x="5136" y="249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06543" name="Picture 47" descr="psoccer2"/>
            <p:cNvPicPr>
              <a:picLocks noChangeAspect="1" noChangeArrowheads="1" noCrop="1"/>
            </p:cNvPicPr>
            <p:nvPr/>
          </p:nvPicPr>
          <p:blipFill>
            <a:blip r:embed="rId41" cstate="print"/>
            <a:srcRect/>
            <a:stretch>
              <a:fillRect/>
            </a:stretch>
          </p:blipFill>
          <p:spPr bwMode="auto">
            <a:xfrm>
              <a:off x="4032" y="2880"/>
              <a:ext cx="288" cy="504"/>
            </a:xfrm>
            <a:prstGeom prst="rect">
              <a:avLst/>
            </a:prstGeom>
            <a:noFill/>
          </p:spPr>
        </p:pic>
        <p:pic>
          <p:nvPicPr>
            <p:cNvPr id="106544" name="Picture 48" descr="m-z"/>
            <p:cNvPicPr>
              <a:picLocks noChangeAspect="1" noChangeArrowheads="1" noCrop="1"/>
            </p:cNvPicPr>
            <p:nvPr/>
          </p:nvPicPr>
          <p:blipFill>
            <a:blip r:embed="rId31" cstate="print"/>
            <a:srcRect/>
            <a:stretch>
              <a:fillRect/>
            </a:stretch>
          </p:blipFill>
          <p:spPr bwMode="auto">
            <a:xfrm>
              <a:off x="5232" y="2880"/>
              <a:ext cx="288" cy="288"/>
            </a:xfrm>
            <a:prstGeom prst="rect">
              <a:avLst/>
            </a:prstGeom>
            <a:noFill/>
          </p:spPr>
        </p:pic>
      </p:grpSp>
      <p:sp>
        <p:nvSpPr>
          <p:cNvPr id="106546" name="Text Box 50"/>
          <p:cNvSpPr txBox="1">
            <a:spLocks noChangeArrowheads="1"/>
          </p:cNvSpPr>
          <p:nvPr/>
        </p:nvSpPr>
        <p:spPr bwMode="auto">
          <a:xfrm>
            <a:off x="4211638" y="692150"/>
            <a:ext cx="338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b="1">
                <a:solidFill>
                  <a:schemeClr val="bg1"/>
                </a:solidFill>
                <a:latin typeface="Arial" charset="0"/>
              </a:rPr>
              <a:t>Foi uma animação!</a:t>
            </a:r>
          </a:p>
        </p:txBody>
      </p:sp>
      <p:pic>
        <p:nvPicPr>
          <p:cNvPr id="106547" name="Picture 51" descr="chirolp_hatena"/>
          <p:cNvPicPr>
            <a:picLocks noChangeAspect="1" noChangeArrowheads="1" noCrop="1"/>
          </p:cNvPicPr>
          <p:nvPr/>
        </p:nvPicPr>
        <p:blipFill>
          <a:blip r:embed="rId44" cstate="print"/>
          <a:srcRect/>
          <a:stretch>
            <a:fillRect/>
          </a:stretch>
        </p:blipFill>
        <p:spPr bwMode="auto">
          <a:xfrm>
            <a:off x="2124075" y="549275"/>
            <a:ext cx="990600" cy="990600"/>
          </a:xfrm>
          <a:prstGeom prst="rect">
            <a:avLst/>
          </a:prstGeom>
          <a:noFill/>
        </p:spPr>
      </p:pic>
      <p:sp>
        <p:nvSpPr>
          <p:cNvPr id="106549" name="AutoShape 5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604250" y="6308725"/>
            <a:ext cx="360363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" fill="hold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200" fill="hold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200" fill="hold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00" fill="hold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4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229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2292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12293" name="Picture 5" descr="BD05112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7400" y="1616075"/>
            <a:ext cx="2487613" cy="3625850"/>
          </a:xfrm>
          <a:prstGeom prst="rect">
            <a:avLst/>
          </a:prstGeom>
          <a:noFill/>
        </p:spPr>
      </p:pic>
      <p:pic>
        <p:nvPicPr>
          <p:cNvPr id="1116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5188" y="2133600"/>
            <a:ext cx="2736850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61111E-6 -1.96532E-6 L -0.07865 -1.96532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843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8436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18447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5188" y="2133600"/>
            <a:ext cx="2736850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7" name="Picture 5" descr="BD05112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0800" y="1616075"/>
            <a:ext cx="2487613" cy="3625850"/>
          </a:xfrm>
          <a:prstGeom prst="rect">
            <a:avLst/>
          </a:prstGeom>
          <a:noFill/>
        </p:spPr>
      </p:pic>
      <p:pic>
        <p:nvPicPr>
          <p:cNvPr id="18444" name="Picture 12" descr="blobtongu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9913" y="5300663"/>
            <a:ext cx="331787" cy="4349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4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47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0547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05476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105477" name="Picture 5" descr="BD05112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0800" y="1616075"/>
            <a:ext cx="2487613" cy="3625850"/>
          </a:xfrm>
          <a:prstGeom prst="rect">
            <a:avLst/>
          </a:prstGeom>
          <a:noFill/>
        </p:spPr>
      </p:pic>
      <p:sp>
        <p:nvSpPr>
          <p:cNvPr id="105486" name="Text Box 14"/>
          <p:cNvSpPr txBox="1">
            <a:spLocks noChangeArrowheads="1"/>
          </p:cNvSpPr>
          <p:nvPr/>
        </p:nvSpPr>
        <p:spPr bwMode="auto">
          <a:xfrm>
            <a:off x="6156325" y="4005263"/>
            <a:ext cx="20875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2800" b="1">
                <a:solidFill>
                  <a:srgbClr val="FFFF00"/>
                </a:solidFill>
                <a:latin typeface="Arial" charset="0"/>
              </a:rPr>
              <a:t>UN</a:t>
            </a:r>
            <a:r>
              <a:rPr lang="pt-PT" sz="2800" b="1">
                <a:solidFill>
                  <a:srgbClr val="FFCCCC"/>
                </a:solidFill>
                <a:latin typeface="Arial" charset="0"/>
              </a:rPr>
              <a:t>IDADES</a:t>
            </a:r>
          </a:p>
        </p:txBody>
      </p:sp>
      <p:pic>
        <p:nvPicPr>
          <p:cNvPr id="10547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5188" y="2133600"/>
            <a:ext cx="2736850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484" name="Picture 12" descr="blobtongue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9913" y="5300663"/>
            <a:ext cx="331787" cy="434975"/>
          </a:xfrm>
          <a:prstGeom prst="rect">
            <a:avLst/>
          </a:prstGeom>
          <a:noFill/>
        </p:spPr>
      </p:pic>
      <p:sp>
        <p:nvSpPr>
          <p:cNvPr id="105485" name="Text Box 13"/>
          <p:cNvSpPr txBox="1">
            <a:spLocks noChangeArrowheads="1"/>
          </p:cNvSpPr>
          <p:nvPr/>
        </p:nvSpPr>
        <p:spPr bwMode="auto">
          <a:xfrm>
            <a:off x="539750" y="333375"/>
            <a:ext cx="6696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2000" b="1">
                <a:solidFill>
                  <a:schemeClr val="bg1"/>
                </a:solidFill>
                <a:latin typeface="Arial" charset="0"/>
              </a:rPr>
              <a:t>Como só entrava</a:t>
            </a:r>
            <a:r>
              <a:rPr lang="pt-PT" sz="2000" b="1">
                <a:solidFill>
                  <a:srgbClr val="EAEAEA"/>
                </a:solidFill>
                <a:latin typeface="Arial" charset="0"/>
              </a:rPr>
              <a:t> </a:t>
            </a:r>
            <a:r>
              <a:rPr lang="pt-PT" sz="3200" b="1">
                <a:solidFill>
                  <a:srgbClr val="FFFF00"/>
                </a:solidFill>
                <a:latin typeface="Arial" charset="0"/>
              </a:rPr>
              <a:t>um</a:t>
            </a:r>
            <a:r>
              <a:rPr lang="pt-PT" sz="2800" b="1">
                <a:solidFill>
                  <a:srgbClr val="FF3399"/>
                </a:solidFill>
                <a:latin typeface="Arial" charset="0"/>
              </a:rPr>
              <a:t> </a:t>
            </a:r>
            <a:r>
              <a:rPr lang="pt-PT" sz="2000" b="1">
                <a:solidFill>
                  <a:schemeClr val="bg1"/>
                </a:solidFill>
                <a:latin typeface="Arial" charset="0"/>
              </a:rPr>
              <a:t>de cada vez chamaram-lhe…</a:t>
            </a:r>
          </a:p>
        </p:txBody>
      </p:sp>
      <p:sp>
        <p:nvSpPr>
          <p:cNvPr id="105487" name="Text Box 15"/>
          <p:cNvSpPr txBox="1">
            <a:spLocks noChangeArrowheads="1"/>
          </p:cNvSpPr>
          <p:nvPr/>
        </p:nvSpPr>
        <p:spPr bwMode="auto">
          <a:xfrm>
            <a:off x="4787900" y="1412875"/>
            <a:ext cx="1584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2000" b="1">
                <a:solidFill>
                  <a:srgbClr val="FFCCCC"/>
                </a:solidFill>
                <a:latin typeface="Arial" charset="0"/>
              </a:rPr>
              <a:t>CASA DAS</a:t>
            </a:r>
            <a:r>
              <a:rPr lang="pt-PT" sz="2000" b="1">
                <a:solidFill>
                  <a:srgbClr val="EAEAEA"/>
                </a:solidFill>
                <a:latin typeface="Arial" charset="0"/>
              </a:rPr>
              <a:t>  </a:t>
            </a:r>
          </a:p>
        </p:txBody>
      </p:sp>
      <p:sp>
        <p:nvSpPr>
          <p:cNvPr id="105489" name="Text Box 17"/>
          <p:cNvSpPr txBox="1">
            <a:spLocks noChangeArrowheads="1"/>
          </p:cNvSpPr>
          <p:nvPr/>
        </p:nvSpPr>
        <p:spPr bwMode="auto">
          <a:xfrm>
            <a:off x="7235825" y="34290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sp>
        <p:nvSpPr>
          <p:cNvPr id="105491" name="AutoShape 1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532813" y="6165850"/>
            <a:ext cx="360362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5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0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6 2.60116E-6 L -0.00017 -0.38983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86" grpId="1"/>
      <p:bldP spid="105487" grpId="0"/>
      <p:bldP spid="105489" grpId="0"/>
      <p:bldP spid="10549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34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734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57348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57349" name="Picture 5" descr="BD05112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00" y="1616075"/>
            <a:ext cx="2487613" cy="3625850"/>
          </a:xfrm>
          <a:prstGeom prst="rect">
            <a:avLst/>
          </a:prstGeom>
          <a:noFill/>
        </p:spPr>
      </p:pic>
      <p:sp>
        <p:nvSpPr>
          <p:cNvPr id="57353" name="Text Box 9"/>
          <p:cNvSpPr txBox="1">
            <a:spLocks noChangeArrowheads="1"/>
          </p:cNvSpPr>
          <p:nvPr/>
        </p:nvSpPr>
        <p:spPr bwMode="auto">
          <a:xfrm>
            <a:off x="7239000" y="56388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1</a:t>
            </a:r>
          </a:p>
        </p:txBody>
      </p:sp>
      <p:pic>
        <p:nvPicPr>
          <p:cNvPr id="57384" name="Picture 4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5188" y="2133600"/>
            <a:ext cx="2736850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7389" name="Picture 4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4114800"/>
            <a:ext cx="377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7387" name="Picture 43" descr="blobtongue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34200" y="4192588"/>
            <a:ext cx="220663" cy="290512"/>
          </a:xfrm>
          <a:prstGeom prst="rect">
            <a:avLst/>
          </a:prstGeom>
          <a:noFill/>
        </p:spPr>
      </p:pic>
      <p:sp>
        <p:nvSpPr>
          <p:cNvPr id="57392" name="Text Box 48"/>
          <p:cNvSpPr txBox="1">
            <a:spLocks noChangeArrowheads="1"/>
          </p:cNvSpPr>
          <p:nvPr/>
        </p:nvSpPr>
        <p:spPr bwMode="auto">
          <a:xfrm>
            <a:off x="7235825" y="34290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pic>
        <p:nvPicPr>
          <p:cNvPr id="57393" name="Picture 49" descr="blobtongue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51500" y="5300663"/>
            <a:ext cx="331788" cy="434975"/>
          </a:xfrm>
          <a:prstGeom prst="rect">
            <a:avLst/>
          </a:prstGeom>
          <a:noFill/>
        </p:spPr>
      </p:pic>
      <p:sp>
        <p:nvSpPr>
          <p:cNvPr id="57395" name="AutoShape 5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532813" y="6165850"/>
            <a:ext cx="360362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7 L 0.06857 -0.042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7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" y="-2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ntrar_ca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9" dur="500"/>
                                        <p:tgtEl>
                                          <p:spTgt spid="57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3" grpId="0" autoUpdateAnimBg="0"/>
      <p:bldP spid="5739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78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1878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18788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118789" name="Picture 5" descr="BD05112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1616075"/>
            <a:ext cx="2487613" cy="3625850"/>
          </a:xfrm>
          <a:prstGeom prst="rect">
            <a:avLst/>
          </a:prstGeom>
          <a:noFill/>
        </p:spPr>
      </p:pic>
      <p:pic>
        <p:nvPicPr>
          <p:cNvPr id="11879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2133600"/>
            <a:ext cx="2736850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879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4114800"/>
            <a:ext cx="377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8794" name="Picture 10" descr="blobtongue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34200" y="4191000"/>
            <a:ext cx="220663" cy="290513"/>
          </a:xfrm>
          <a:prstGeom prst="rect">
            <a:avLst/>
          </a:prstGeom>
          <a:noFill/>
        </p:spPr>
      </p:pic>
      <p:pic>
        <p:nvPicPr>
          <p:cNvPr id="118795" name="Picture 11" descr="blobtongue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9913" y="5300663"/>
            <a:ext cx="331787" cy="434975"/>
          </a:xfrm>
          <a:prstGeom prst="rect">
            <a:avLst/>
          </a:prstGeom>
          <a:noFill/>
        </p:spPr>
      </p:pic>
      <p:sp>
        <p:nvSpPr>
          <p:cNvPr id="118797" name="Text Box 13"/>
          <p:cNvSpPr txBox="1">
            <a:spLocks noChangeArrowheads="1"/>
          </p:cNvSpPr>
          <p:nvPr/>
        </p:nvSpPr>
        <p:spPr bwMode="auto">
          <a:xfrm>
            <a:off x="7239000" y="56388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1</a:t>
            </a:r>
          </a:p>
        </p:txBody>
      </p:sp>
      <p:sp>
        <p:nvSpPr>
          <p:cNvPr id="118799" name="Text Box 15"/>
          <p:cNvSpPr txBox="1">
            <a:spLocks noChangeArrowheads="1"/>
          </p:cNvSpPr>
          <p:nvPr/>
        </p:nvSpPr>
        <p:spPr bwMode="auto">
          <a:xfrm>
            <a:off x="7235825" y="34290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4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7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837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58372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58373" name="Picture 5" descr="BD05112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00" y="1616075"/>
            <a:ext cx="2487613" cy="3625850"/>
          </a:xfrm>
          <a:prstGeom prst="rect">
            <a:avLst/>
          </a:prstGeom>
          <a:noFill/>
        </p:spPr>
      </p:pic>
      <p:sp>
        <p:nvSpPr>
          <p:cNvPr id="58377" name="Text Box 9"/>
          <p:cNvSpPr txBox="1">
            <a:spLocks noChangeArrowheads="1"/>
          </p:cNvSpPr>
          <p:nvPr/>
        </p:nvSpPr>
        <p:spPr bwMode="auto">
          <a:xfrm>
            <a:off x="7239000" y="56388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2</a:t>
            </a:r>
          </a:p>
        </p:txBody>
      </p:sp>
      <p:pic>
        <p:nvPicPr>
          <p:cNvPr id="58409" name="Picture 4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3600" y="2133600"/>
            <a:ext cx="2736850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8410" name="Group 42"/>
          <p:cNvGrpSpPr>
            <a:grpSpLocks/>
          </p:cNvGrpSpPr>
          <p:nvPr/>
        </p:nvGrpSpPr>
        <p:grpSpPr bwMode="auto">
          <a:xfrm>
            <a:off x="6858000" y="4114800"/>
            <a:ext cx="377825" cy="396875"/>
            <a:chOff x="4368" y="2592"/>
            <a:chExt cx="238" cy="250"/>
          </a:xfrm>
        </p:grpSpPr>
        <p:pic>
          <p:nvPicPr>
            <p:cNvPr id="58411" name="Picture 4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368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8412" name="Picture 44" descr="blobtongue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416" y="2640"/>
              <a:ext cx="139" cy="183"/>
            </a:xfrm>
            <a:prstGeom prst="rect">
              <a:avLst/>
            </a:prstGeom>
            <a:noFill/>
          </p:spPr>
        </p:pic>
      </p:grpSp>
      <p:pic>
        <p:nvPicPr>
          <p:cNvPr id="68680" name="Picture 7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9000" y="4114800"/>
            <a:ext cx="377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8681" name="Picture 73" descr="blobtongue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15200" y="4191000"/>
            <a:ext cx="220663" cy="290513"/>
          </a:xfrm>
          <a:prstGeom prst="rect">
            <a:avLst/>
          </a:prstGeom>
          <a:noFill/>
        </p:spPr>
      </p:pic>
      <p:sp>
        <p:nvSpPr>
          <p:cNvPr id="68684" name="Text Box 76"/>
          <p:cNvSpPr txBox="1">
            <a:spLocks noChangeArrowheads="1"/>
          </p:cNvSpPr>
          <p:nvPr/>
        </p:nvSpPr>
        <p:spPr bwMode="auto">
          <a:xfrm>
            <a:off x="7235825" y="34290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pic>
        <p:nvPicPr>
          <p:cNvPr id="68686" name="Picture 78" descr="blobtongue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51500" y="5300663"/>
            <a:ext cx="331788" cy="434975"/>
          </a:xfrm>
          <a:prstGeom prst="rect">
            <a:avLst/>
          </a:prstGeom>
          <a:noFill/>
        </p:spPr>
      </p:pic>
      <p:sp>
        <p:nvSpPr>
          <p:cNvPr id="68688" name="AutoShape 8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532813" y="6165850"/>
            <a:ext cx="360362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7 L 0.06857 -0.042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86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" y="-2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ntrar_ca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9" dur="500"/>
                                        <p:tgtEl>
                                          <p:spTgt spid="686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7" grpId="0" autoUpdateAnimBg="0"/>
      <p:bldP spid="6868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81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1981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19812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119813" name="Picture 5" descr="BD05112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1616075"/>
            <a:ext cx="2487613" cy="3625850"/>
          </a:xfrm>
          <a:prstGeom prst="rect">
            <a:avLst/>
          </a:prstGeom>
          <a:noFill/>
        </p:spPr>
      </p:pic>
      <p:sp>
        <p:nvSpPr>
          <p:cNvPr id="119814" name="Text Box 6"/>
          <p:cNvSpPr txBox="1">
            <a:spLocks noChangeArrowheads="1"/>
          </p:cNvSpPr>
          <p:nvPr/>
        </p:nvSpPr>
        <p:spPr bwMode="auto">
          <a:xfrm>
            <a:off x="7239000" y="56388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2</a:t>
            </a:r>
          </a:p>
        </p:txBody>
      </p:sp>
      <p:pic>
        <p:nvPicPr>
          <p:cNvPr id="11981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2133600"/>
            <a:ext cx="2736850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19817" name="Group 9"/>
          <p:cNvGrpSpPr>
            <a:grpSpLocks/>
          </p:cNvGrpSpPr>
          <p:nvPr/>
        </p:nvGrpSpPr>
        <p:grpSpPr bwMode="auto">
          <a:xfrm>
            <a:off x="6858000" y="4114800"/>
            <a:ext cx="377825" cy="396875"/>
            <a:chOff x="4368" y="2592"/>
            <a:chExt cx="238" cy="250"/>
          </a:xfrm>
        </p:grpSpPr>
        <p:pic>
          <p:nvPicPr>
            <p:cNvPr id="119818" name="Picture 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368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9819" name="Picture 11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416" y="2640"/>
              <a:ext cx="139" cy="183"/>
            </a:xfrm>
            <a:prstGeom prst="rect">
              <a:avLst/>
            </a:prstGeom>
            <a:noFill/>
          </p:spPr>
        </p:pic>
      </p:grpSp>
      <p:pic>
        <p:nvPicPr>
          <p:cNvPr id="119820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9000" y="4114800"/>
            <a:ext cx="377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9821" name="Picture 13" descr="blobtongue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15200" y="4191000"/>
            <a:ext cx="220663" cy="290513"/>
          </a:xfrm>
          <a:prstGeom prst="rect">
            <a:avLst/>
          </a:prstGeom>
          <a:noFill/>
        </p:spPr>
      </p:pic>
      <p:pic>
        <p:nvPicPr>
          <p:cNvPr id="119822" name="Picture 14" descr="blobtongue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9913" y="5300663"/>
            <a:ext cx="331787" cy="434975"/>
          </a:xfrm>
          <a:prstGeom prst="rect">
            <a:avLst/>
          </a:prstGeom>
          <a:noFill/>
        </p:spPr>
      </p:pic>
      <p:sp>
        <p:nvSpPr>
          <p:cNvPr id="119824" name="Text Box 16"/>
          <p:cNvSpPr txBox="1">
            <a:spLocks noChangeArrowheads="1"/>
          </p:cNvSpPr>
          <p:nvPr/>
        </p:nvSpPr>
        <p:spPr bwMode="auto">
          <a:xfrm>
            <a:off x="7235825" y="34290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</p:spTree>
  </p:cSld>
  <p:clrMapOvr>
    <a:masterClrMapping/>
  </p:clrMapOvr>
  <p:transition advClick="0" advTm="44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4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939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59396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59397" name="Picture 5" descr="BD05112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00" y="1616075"/>
            <a:ext cx="2487613" cy="3625850"/>
          </a:xfrm>
          <a:prstGeom prst="rect">
            <a:avLst/>
          </a:prstGeom>
          <a:noFill/>
        </p:spPr>
      </p:pic>
      <p:sp>
        <p:nvSpPr>
          <p:cNvPr id="59401" name="Text Box 9"/>
          <p:cNvSpPr txBox="1">
            <a:spLocks noChangeArrowheads="1"/>
          </p:cNvSpPr>
          <p:nvPr/>
        </p:nvSpPr>
        <p:spPr bwMode="auto">
          <a:xfrm>
            <a:off x="7239000" y="56388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3</a:t>
            </a:r>
          </a:p>
        </p:txBody>
      </p:sp>
      <p:pic>
        <p:nvPicPr>
          <p:cNvPr id="59433" name="Picture 4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3600" y="2133600"/>
            <a:ext cx="2736850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9434" name="Group 42"/>
          <p:cNvGrpSpPr>
            <a:grpSpLocks/>
          </p:cNvGrpSpPr>
          <p:nvPr/>
        </p:nvGrpSpPr>
        <p:grpSpPr bwMode="auto">
          <a:xfrm>
            <a:off x="6858000" y="4114800"/>
            <a:ext cx="377825" cy="396875"/>
            <a:chOff x="4368" y="2592"/>
            <a:chExt cx="238" cy="250"/>
          </a:xfrm>
        </p:grpSpPr>
        <p:pic>
          <p:nvPicPr>
            <p:cNvPr id="59435" name="Picture 4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368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9436" name="Picture 44" descr="blobtongue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416" y="2640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59437" name="Group 45"/>
          <p:cNvGrpSpPr>
            <a:grpSpLocks/>
          </p:cNvGrpSpPr>
          <p:nvPr/>
        </p:nvGrpSpPr>
        <p:grpSpPr bwMode="auto">
          <a:xfrm>
            <a:off x="7239000" y="4114800"/>
            <a:ext cx="377825" cy="396875"/>
            <a:chOff x="4464" y="2688"/>
            <a:chExt cx="238" cy="250"/>
          </a:xfrm>
        </p:grpSpPr>
        <p:pic>
          <p:nvPicPr>
            <p:cNvPr id="59438" name="Picture 4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464" y="2688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9439" name="Picture 47" descr="blobtongue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512" y="2736"/>
              <a:ext cx="139" cy="183"/>
            </a:xfrm>
            <a:prstGeom prst="rect">
              <a:avLst/>
            </a:prstGeom>
            <a:noFill/>
          </p:spPr>
        </p:pic>
      </p:grpSp>
      <p:pic>
        <p:nvPicPr>
          <p:cNvPr id="59441" name="Picture 4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20000" y="4114800"/>
            <a:ext cx="377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442" name="Picture 50" descr="blobtongue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96200" y="4191000"/>
            <a:ext cx="220663" cy="290513"/>
          </a:xfrm>
          <a:prstGeom prst="rect">
            <a:avLst/>
          </a:prstGeom>
          <a:noFill/>
        </p:spPr>
      </p:pic>
      <p:sp>
        <p:nvSpPr>
          <p:cNvPr id="67657" name="Text Box 73"/>
          <p:cNvSpPr txBox="1">
            <a:spLocks noChangeArrowheads="1"/>
          </p:cNvSpPr>
          <p:nvPr/>
        </p:nvSpPr>
        <p:spPr bwMode="auto">
          <a:xfrm>
            <a:off x="7235825" y="34290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pic>
        <p:nvPicPr>
          <p:cNvPr id="67660" name="Picture 76" descr="blobtongue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51500" y="5300663"/>
            <a:ext cx="331788" cy="434975"/>
          </a:xfrm>
          <a:prstGeom prst="rect">
            <a:avLst/>
          </a:prstGeom>
          <a:noFill/>
        </p:spPr>
      </p:pic>
      <p:sp>
        <p:nvSpPr>
          <p:cNvPr id="67662" name="AutoShape 7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532813" y="6165850"/>
            <a:ext cx="360362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7 L 0.06857 -0.042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76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" y="-2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ntrar_ca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9" dur="500"/>
                                        <p:tgtEl>
                                          <p:spTgt spid="676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1" grpId="0" autoUpdateAnimBg="0"/>
      <p:bldP spid="6766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83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2083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20836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120837" name="Picture 5" descr="BD05112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1616075"/>
            <a:ext cx="2487613" cy="3625850"/>
          </a:xfrm>
          <a:prstGeom prst="rect">
            <a:avLst/>
          </a:prstGeom>
          <a:noFill/>
        </p:spPr>
      </p:pic>
      <p:sp>
        <p:nvSpPr>
          <p:cNvPr id="120838" name="Text Box 6"/>
          <p:cNvSpPr txBox="1">
            <a:spLocks noChangeArrowheads="1"/>
          </p:cNvSpPr>
          <p:nvPr/>
        </p:nvSpPr>
        <p:spPr bwMode="auto">
          <a:xfrm>
            <a:off x="7239000" y="56388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3</a:t>
            </a:r>
          </a:p>
        </p:txBody>
      </p:sp>
      <p:pic>
        <p:nvPicPr>
          <p:cNvPr id="12084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2133600"/>
            <a:ext cx="2736850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20841" name="Group 9"/>
          <p:cNvGrpSpPr>
            <a:grpSpLocks/>
          </p:cNvGrpSpPr>
          <p:nvPr/>
        </p:nvGrpSpPr>
        <p:grpSpPr bwMode="auto">
          <a:xfrm>
            <a:off x="6858000" y="4114800"/>
            <a:ext cx="377825" cy="396875"/>
            <a:chOff x="4368" y="2592"/>
            <a:chExt cx="238" cy="250"/>
          </a:xfrm>
        </p:grpSpPr>
        <p:pic>
          <p:nvPicPr>
            <p:cNvPr id="120842" name="Picture 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368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0843" name="Picture 11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416" y="2640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120844" name="Group 12"/>
          <p:cNvGrpSpPr>
            <a:grpSpLocks/>
          </p:cNvGrpSpPr>
          <p:nvPr/>
        </p:nvGrpSpPr>
        <p:grpSpPr bwMode="auto">
          <a:xfrm>
            <a:off x="7239000" y="4114800"/>
            <a:ext cx="377825" cy="396875"/>
            <a:chOff x="4464" y="2688"/>
            <a:chExt cx="238" cy="250"/>
          </a:xfrm>
        </p:grpSpPr>
        <p:pic>
          <p:nvPicPr>
            <p:cNvPr id="120845" name="Picture 1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464" y="2688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0846" name="Picture 14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512" y="2736"/>
              <a:ext cx="139" cy="183"/>
            </a:xfrm>
            <a:prstGeom prst="rect">
              <a:avLst/>
            </a:prstGeom>
            <a:noFill/>
          </p:spPr>
        </p:pic>
      </p:grpSp>
      <p:pic>
        <p:nvPicPr>
          <p:cNvPr id="120847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0" y="4114800"/>
            <a:ext cx="377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0848" name="Picture 16" descr="blobtongue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96200" y="4191000"/>
            <a:ext cx="220663" cy="290513"/>
          </a:xfrm>
          <a:prstGeom prst="rect">
            <a:avLst/>
          </a:prstGeom>
          <a:noFill/>
        </p:spPr>
      </p:pic>
      <p:pic>
        <p:nvPicPr>
          <p:cNvPr id="120849" name="Picture 17" descr="blobtongue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9913" y="5300663"/>
            <a:ext cx="331787" cy="434975"/>
          </a:xfrm>
          <a:prstGeom prst="rect">
            <a:avLst/>
          </a:prstGeom>
          <a:noFill/>
        </p:spPr>
      </p:pic>
      <p:sp>
        <p:nvSpPr>
          <p:cNvPr id="120851" name="Text Box 19"/>
          <p:cNvSpPr txBox="1">
            <a:spLocks noChangeArrowheads="1"/>
          </p:cNvSpPr>
          <p:nvPr/>
        </p:nvSpPr>
        <p:spPr bwMode="auto">
          <a:xfrm>
            <a:off x="7235825" y="34290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4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77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0377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3780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203781" name="Picture 5" descr="BD05112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7400" y="1616075"/>
            <a:ext cx="2487613" cy="3625850"/>
          </a:xfrm>
          <a:prstGeom prst="rect">
            <a:avLst/>
          </a:prstGeom>
          <a:noFill/>
        </p:spPr>
      </p:pic>
      <p:sp>
        <p:nvSpPr>
          <p:cNvPr id="203782" name="Rectangle 6"/>
          <p:cNvSpPr>
            <a:spLocks noChangeArrowheads="1"/>
          </p:cNvSpPr>
          <p:nvPr/>
        </p:nvSpPr>
        <p:spPr bwMode="auto">
          <a:xfrm>
            <a:off x="323850" y="374650"/>
            <a:ext cx="61198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pt-PT" sz="2000" b="1">
                <a:solidFill>
                  <a:schemeClr val="bg1"/>
                </a:solidFill>
                <a:latin typeface="Arial" charset="0"/>
              </a:rPr>
              <a:t>… apareceu uma árvore estranha…</a:t>
            </a:r>
            <a:r>
              <a:rPr lang="pt-PT" sz="2800"/>
              <a:t> </a:t>
            </a:r>
          </a:p>
        </p:txBody>
      </p:sp>
      <p:sp>
        <p:nvSpPr>
          <p:cNvPr id="203783" name="Rectangle 7"/>
          <p:cNvSpPr>
            <a:spLocks noChangeArrowheads="1"/>
          </p:cNvSpPr>
          <p:nvPr/>
        </p:nvSpPr>
        <p:spPr bwMode="auto">
          <a:xfrm>
            <a:off x="1692275" y="1052513"/>
            <a:ext cx="4608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pt-PT" sz="1800" b="1">
                <a:solidFill>
                  <a:schemeClr val="bg1"/>
                </a:solidFill>
                <a:latin typeface="Arial" charset="0"/>
              </a:rPr>
              <a:t>… a</a:t>
            </a:r>
            <a:r>
              <a:rPr lang="pt-PT" sz="1800" b="1">
                <a:solidFill>
                  <a:srgbClr val="EAEAEA"/>
                </a:solidFill>
                <a:latin typeface="Arial" charset="0"/>
              </a:rPr>
              <a:t> </a:t>
            </a:r>
            <a:r>
              <a:rPr lang="pt-PT" b="1">
                <a:solidFill>
                  <a:srgbClr val="FF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árvore do conhecimento</a:t>
            </a:r>
            <a:r>
              <a:rPr lang="pt-PT"/>
              <a:t> </a:t>
            </a:r>
          </a:p>
        </p:txBody>
      </p:sp>
      <p:sp>
        <p:nvSpPr>
          <p:cNvPr id="203785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532813" y="6165850"/>
            <a:ext cx="360362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03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3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82" grpId="1"/>
      <p:bldP spid="203783" grpId="0"/>
      <p:bldP spid="20378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1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6041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60420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60421" name="Picture 5" descr="BD05112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00" y="1616075"/>
            <a:ext cx="2487613" cy="3625850"/>
          </a:xfrm>
          <a:prstGeom prst="rect">
            <a:avLst/>
          </a:prstGeom>
          <a:noFill/>
        </p:spPr>
      </p:pic>
      <p:sp>
        <p:nvSpPr>
          <p:cNvPr id="60425" name="Text Box 9"/>
          <p:cNvSpPr txBox="1">
            <a:spLocks noChangeArrowheads="1"/>
          </p:cNvSpPr>
          <p:nvPr/>
        </p:nvSpPr>
        <p:spPr bwMode="auto">
          <a:xfrm>
            <a:off x="7239000" y="56388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4</a:t>
            </a:r>
          </a:p>
        </p:txBody>
      </p:sp>
      <p:pic>
        <p:nvPicPr>
          <p:cNvPr id="60457" name="Picture 4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3600" y="2133600"/>
            <a:ext cx="2736850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0458" name="Group 42"/>
          <p:cNvGrpSpPr>
            <a:grpSpLocks/>
          </p:cNvGrpSpPr>
          <p:nvPr/>
        </p:nvGrpSpPr>
        <p:grpSpPr bwMode="auto">
          <a:xfrm>
            <a:off x="6858000" y="4114800"/>
            <a:ext cx="377825" cy="396875"/>
            <a:chOff x="4368" y="2592"/>
            <a:chExt cx="238" cy="250"/>
          </a:xfrm>
        </p:grpSpPr>
        <p:pic>
          <p:nvPicPr>
            <p:cNvPr id="60459" name="Picture 4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368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0460" name="Picture 44" descr="blobtongue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416" y="2640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60461" name="Group 45"/>
          <p:cNvGrpSpPr>
            <a:grpSpLocks/>
          </p:cNvGrpSpPr>
          <p:nvPr/>
        </p:nvGrpSpPr>
        <p:grpSpPr bwMode="auto">
          <a:xfrm>
            <a:off x="7239000" y="4114800"/>
            <a:ext cx="377825" cy="396875"/>
            <a:chOff x="4464" y="2688"/>
            <a:chExt cx="238" cy="250"/>
          </a:xfrm>
        </p:grpSpPr>
        <p:pic>
          <p:nvPicPr>
            <p:cNvPr id="60462" name="Picture 4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464" y="2688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0463" name="Picture 47" descr="blobtongue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512" y="2736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60464" name="Group 48"/>
          <p:cNvGrpSpPr>
            <a:grpSpLocks/>
          </p:cNvGrpSpPr>
          <p:nvPr/>
        </p:nvGrpSpPr>
        <p:grpSpPr bwMode="auto">
          <a:xfrm>
            <a:off x="7620000" y="4114800"/>
            <a:ext cx="377825" cy="396875"/>
            <a:chOff x="4800" y="2592"/>
            <a:chExt cx="238" cy="250"/>
          </a:xfrm>
        </p:grpSpPr>
        <p:pic>
          <p:nvPicPr>
            <p:cNvPr id="60465" name="Picture 49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800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0466" name="Picture 50" descr="blobtongue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848" y="2640"/>
              <a:ext cx="139" cy="183"/>
            </a:xfrm>
            <a:prstGeom prst="rect">
              <a:avLst/>
            </a:prstGeom>
            <a:noFill/>
          </p:spPr>
        </p:pic>
      </p:grpSp>
      <p:pic>
        <p:nvPicPr>
          <p:cNvPr id="60468" name="Picture 5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4572000"/>
            <a:ext cx="377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469" name="Picture 53" descr="blobtongue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34200" y="4648200"/>
            <a:ext cx="220663" cy="290513"/>
          </a:xfrm>
          <a:prstGeom prst="rect">
            <a:avLst/>
          </a:prstGeom>
          <a:noFill/>
        </p:spPr>
      </p:pic>
      <p:sp>
        <p:nvSpPr>
          <p:cNvPr id="66632" name="Text Box 72"/>
          <p:cNvSpPr txBox="1">
            <a:spLocks noChangeArrowheads="1"/>
          </p:cNvSpPr>
          <p:nvPr/>
        </p:nvSpPr>
        <p:spPr bwMode="auto">
          <a:xfrm>
            <a:off x="7235825" y="34290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pic>
        <p:nvPicPr>
          <p:cNvPr id="66633" name="Picture 73" descr="blobtongue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51500" y="5300663"/>
            <a:ext cx="331788" cy="434975"/>
          </a:xfrm>
          <a:prstGeom prst="rect">
            <a:avLst/>
          </a:prstGeom>
          <a:noFill/>
        </p:spPr>
      </p:pic>
      <p:sp>
        <p:nvSpPr>
          <p:cNvPr id="66635" name="AutoShape 7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532813" y="6165850"/>
            <a:ext cx="360362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7 L 0.06857 -0.042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66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" y="-2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ntrar_ca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9" dur="500"/>
                                        <p:tgtEl>
                                          <p:spTgt spid="666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5" grpId="0" autoUpdateAnimBg="0"/>
      <p:bldP spid="666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85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2185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21860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121861" name="Picture 5" descr="BD05112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1616075"/>
            <a:ext cx="2487613" cy="3625850"/>
          </a:xfrm>
          <a:prstGeom prst="rect">
            <a:avLst/>
          </a:prstGeom>
          <a:noFill/>
        </p:spPr>
      </p:pic>
      <p:sp>
        <p:nvSpPr>
          <p:cNvPr id="121862" name="Text Box 6"/>
          <p:cNvSpPr txBox="1">
            <a:spLocks noChangeArrowheads="1"/>
          </p:cNvSpPr>
          <p:nvPr/>
        </p:nvSpPr>
        <p:spPr bwMode="auto">
          <a:xfrm>
            <a:off x="7239000" y="56388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4</a:t>
            </a:r>
          </a:p>
        </p:txBody>
      </p:sp>
      <p:pic>
        <p:nvPicPr>
          <p:cNvPr id="121864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2133600"/>
            <a:ext cx="2736850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21865" name="Group 9"/>
          <p:cNvGrpSpPr>
            <a:grpSpLocks/>
          </p:cNvGrpSpPr>
          <p:nvPr/>
        </p:nvGrpSpPr>
        <p:grpSpPr bwMode="auto">
          <a:xfrm>
            <a:off x="6858000" y="4114800"/>
            <a:ext cx="377825" cy="396875"/>
            <a:chOff x="4368" y="2592"/>
            <a:chExt cx="238" cy="250"/>
          </a:xfrm>
        </p:grpSpPr>
        <p:pic>
          <p:nvPicPr>
            <p:cNvPr id="121866" name="Picture 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368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1867" name="Picture 11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416" y="2640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121868" name="Group 12"/>
          <p:cNvGrpSpPr>
            <a:grpSpLocks/>
          </p:cNvGrpSpPr>
          <p:nvPr/>
        </p:nvGrpSpPr>
        <p:grpSpPr bwMode="auto">
          <a:xfrm>
            <a:off x="7239000" y="4114800"/>
            <a:ext cx="377825" cy="396875"/>
            <a:chOff x="4464" y="2688"/>
            <a:chExt cx="238" cy="250"/>
          </a:xfrm>
        </p:grpSpPr>
        <p:pic>
          <p:nvPicPr>
            <p:cNvPr id="121869" name="Picture 1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464" y="2688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1870" name="Picture 14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512" y="2736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121871" name="Group 15"/>
          <p:cNvGrpSpPr>
            <a:grpSpLocks/>
          </p:cNvGrpSpPr>
          <p:nvPr/>
        </p:nvGrpSpPr>
        <p:grpSpPr bwMode="auto">
          <a:xfrm>
            <a:off x="7620000" y="4114800"/>
            <a:ext cx="377825" cy="396875"/>
            <a:chOff x="4800" y="2592"/>
            <a:chExt cx="238" cy="250"/>
          </a:xfrm>
        </p:grpSpPr>
        <p:pic>
          <p:nvPicPr>
            <p:cNvPr id="121872" name="Picture 1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800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1873" name="Picture 17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848" y="2640"/>
              <a:ext cx="139" cy="183"/>
            </a:xfrm>
            <a:prstGeom prst="rect">
              <a:avLst/>
            </a:prstGeom>
            <a:noFill/>
          </p:spPr>
        </p:pic>
      </p:grpSp>
      <p:pic>
        <p:nvPicPr>
          <p:cNvPr id="121874" name="Picture 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4572000"/>
            <a:ext cx="377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1875" name="Picture 19" descr="blobtongue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34200" y="4648200"/>
            <a:ext cx="220663" cy="290513"/>
          </a:xfrm>
          <a:prstGeom prst="rect">
            <a:avLst/>
          </a:prstGeom>
          <a:noFill/>
        </p:spPr>
      </p:pic>
      <p:pic>
        <p:nvPicPr>
          <p:cNvPr id="121876" name="Picture 20" descr="blobtongue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9913" y="5300663"/>
            <a:ext cx="331787" cy="434975"/>
          </a:xfrm>
          <a:prstGeom prst="rect">
            <a:avLst/>
          </a:prstGeom>
          <a:noFill/>
        </p:spPr>
      </p:pic>
      <p:sp>
        <p:nvSpPr>
          <p:cNvPr id="121878" name="Text Box 22"/>
          <p:cNvSpPr txBox="1">
            <a:spLocks noChangeArrowheads="1"/>
          </p:cNvSpPr>
          <p:nvPr/>
        </p:nvSpPr>
        <p:spPr bwMode="auto">
          <a:xfrm>
            <a:off x="7235825" y="34290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</p:spTree>
  </p:cSld>
  <p:clrMapOvr>
    <a:masterClrMapping/>
  </p:clrMapOvr>
  <p:transition advClick="0" advTm="37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1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1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1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1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4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86" name="Group 2050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67587" name="Rectangle 2051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67588" name="AutoShape 2052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67589" name="Picture 2053" descr="BD05112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00" y="1616075"/>
            <a:ext cx="2487613" cy="3625850"/>
          </a:xfrm>
          <a:prstGeom prst="rect">
            <a:avLst/>
          </a:prstGeom>
          <a:noFill/>
        </p:spPr>
      </p:pic>
      <p:pic>
        <p:nvPicPr>
          <p:cNvPr id="67625" name="Picture 208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3600" y="2133600"/>
            <a:ext cx="2736850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7626" name="Group 2090"/>
          <p:cNvGrpSpPr>
            <a:grpSpLocks/>
          </p:cNvGrpSpPr>
          <p:nvPr/>
        </p:nvGrpSpPr>
        <p:grpSpPr bwMode="auto">
          <a:xfrm>
            <a:off x="6858000" y="4114800"/>
            <a:ext cx="377825" cy="396875"/>
            <a:chOff x="4368" y="2592"/>
            <a:chExt cx="238" cy="250"/>
          </a:xfrm>
        </p:grpSpPr>
        <p:pic>
          <p:nvPicPr>
            <p:cNvPr id="67627" name="Picture 209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368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7628" name="Picture 2092" descr="blobtongue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416" y="2640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67629" name="Group 2093"/>
          <p:cNvGrpSpPr>
            <a:grpSpLocks/>
          </p:cNvGrpSpPr>
          <p:nvPr/>
        </p:nvGrpSpPr>
        <p:grpSpPr bwMode="auto">
          <a:xfrm>
            <a:off x="7239000" y="4114800"/>
            <a:ext cx="377825" cy="396875"/>
            <a:chOff x="4464" y="2688"/>
            <a:chExt cx="238" cy="250"/>
          </a:xfrm>
        </p:grpSpPr>
        <p:pic>
          <p:nvPicPr>
            <p:cNvPr id="67630" name="Picture 209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464" y="2688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7631" name="Picture 2095" descr="blobtongue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512" y="2736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67632" name="Group 2096"/>
          <p:cNvGrpSpPr>
            <a:grpSpLocks/>
          </p:cNvGrpSpPr>
          <p:nvPr/>
        </p:nvGrpSpPr>
        <p:grpSpPr bwMode="auto">
          <a:xfrm>
            <a:off x="7620000" y="4114800"/>
            <a:ext cx="377825" cy="396875"/>
            <a:chOff x="4800" y="2592"/>
            <a:chExt cx="238" cy="250"/>
          </a:xfrm>
        </p:grpSpPr>
        <p:pic>
          <p:nvPicPr>
            <p:cNvPr id="67633" name="Picture 209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800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7634" name="Picture 2098" descr="blobtongue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848" y="2640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67635" name="Group 2099"/>
          <p:cNvGrpSpPr>
            <a:grpSpLocks/>
          </p:cNvGrpSpPr>
          <p:nvPr/>
        </p:nvGrpSpPr>
        <p:grpSpPr bwMode="auto">
          <a:xfrm>
            <a:off x="6858000" y="4572000"/>
            <a:ext cx="377825" cy="396875"/>
            <a:chOff x="4368" y="2592"/>
            <a:chExt cx="238" cy="250"/>
          </a:xfrm>
        </p:grpSpPr>
        <p:pic>
          <p:nvPicPr>
            <p:cNvPr id="67636" name="Picture 2100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368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7637" name="Picture 2101" descr="blobtongue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416" y="2640"/>
              <a:ext cx="139" cy="183"/>
            </a:xfrm>
            <a:prstGeom prst="rect">
              <a:avLst/>
            </a:prstGeom>
            <a:noFill/>
          </p:spPr>
        </p:pic>
      </p:grpSp>
      <p:sp>
        <p:nvSpPr>
          <p:cNvPr id="62534" name="Text Box 1094"/>
          <p:cNvSpPr txBox="1">
            <a:spLocks noChangeArrowheads="1"/>
          </p:cNvSpPr>
          <p:nvPr/>
        </p:nvSpPr>
        <p:spPr bwMode="auto">
          <a:xfrm>
            <a:off x="7239000" y="56388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5</a:t>
            </a:r>
          </a:p>
        </p:txBody>
      </p:sp>
      <p:pic>
        <p:nvPicPr>
          <p:cNvPr id="62536" name="Picture 109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9000" y="4572000"/>
            <a:ext cx="377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2537" name="Picture 1097" descr="blobtongue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15200" y="4648200"/>
            <a:ext cx="220663" cy="290513"/>
          </a:xfrm>
          <a:prstGeom prst="rect">
            <a:avLst/>
          </a:prstGeom>
          <a:noFill/>
        </p:spPr>
      </p:pic>
      <p:sp>
        <p:nvSpPr>
          <p:cNvPr id="62539" name="Text Box 1099"/>
          <p:cNvSpPr txBox="1">
            <a:spLocks noChangeArrowheads="1"/>
          </p:cNvSpPr>
          <p:nvPr/>
        </p:nvSpPr>
        <p:spPr bwMode="auto">
          <a:xfrm>
            <a:off x="7235825" y="34290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pic>
        <p:nvPicPr>
          <p:cNvPr id="62540" name="Picture 1100" descr="blobtongue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51500" y="5300663"/>
            <a:ext cx="331788" cy="434975"/>
          </a:xfrm>
          <a:prstGeom prst="rect">
            <a:avLst/>
          </a:prstGeom>
          <a:noFill/>
        </p:spPr>
      </p:pic>
      <p:sp>
        <p:nvSpPr>
          <p:cNvPr id="62542" name="AutoShape 110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532813" y="6165850"/>
            <a:ext cx="360362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7 L 0.06857 -0.042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25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" y="-2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ntrar_ca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9" dur="500"/>
                                        <p:tgtEl>
                                          <p:spTgt spid="625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6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534" grpId="0" autoUpdateAnimBg="0"/>
      <p:bldP spid="6254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6144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61444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61445" name="Picture 5" descr="BD05112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1616075"/>
            <a:ext cx="2487613" cy="3625850"/>
          </a:xfrm>
          <a:prstGeom prst="rect">
            <a:avLst/>
          </a:prstGeom>
          <a:noFill/>
        </p:spPr>
      </p:pic>
      <p:sp>
        <p:nvSpPr>
          <p:cNvPr id="61449" name="Text Box 9"/>
          <p:cNvSpPr txBox="1">
            <a:spLocks noChangeArrowheads="1"/>
          </p:cNvSpPr>
          <p:nvPr/>
        </p:nvSpPr>
        <p:spPr bwMode="auto">
          <a:xfrm>
            <a:off x="7239000" y="56388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5</a:t>
            </a:r>
          </a:p>
        </p:txBody>
      </p:sp>
      <p:pic>
        <p:nvPicPr>
          <p:cNvPr id="61481" name="Picture 4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2133600"/>
            <a:ext cx="2736850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1482" name="Group 42"/>
          <p:cNvGrpSpPr>
            <a:grpSpLocks/>
          </p:cNvGrpSpPr>
          <p:nvPr/>
        </p:nvGrpSpPr>
        <p:grpSpPr bwMode="auto">
          <a:xfrm>
            <a:off x="6858000" y="4114800"/>
            <a:ext cx="377825" cy="396875"/>
            <a:chOff x="4368" y="2592"/>
            <a:chExt cx="238" cy="250"/>
          </a:xfrm>
        </p:grpSpPr>
        <p:pic>
          <p:nvPicPr>
            <p:cNvPr id="61483" name="Picture 4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368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484" name="Picture 44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416" y="2640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61485" name="Group 45"/>
          <p:cNvGrpSpPr>
            <a:grpSpLocks/>
          </p:cNvGrpSpPr>
          <p:nvPr/>
        </p:nvGrpSpPr>
        <p:grpSpPr bwMode="auto">
          <a:xfrm>
            <a:off x="7239000" y="4114800"/>
            <a:ext cx="377825" cy="396875"/>
            <a:chOff x="4464" y="2688"/>
            <a:chExt cx="238" cy="250"/>
          </a:xfrm>
        </p:grpSpPr>
        <p:pic>
          <p:nvPicPr>
            <p:cNvPr id="61486" name="Picture 4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464" y="2688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487" name="Picture 47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512" y="2736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61488" name="Group 48"/>
          <p:cNvGrpSpPr>
            <a:grpSpLocks/>
          </p:cNvGrpSpPr>
          <p:nvPr/>
        </p:nvGrpSpPr>
        <p:grpSpPr bwMode="auto">
          <a:xfrm>
            <a:off x="7620000" y="4114800"/>
            <a:ext cx="377825" cy="396875"/>
            <a:chOff x="4800" y="2592"/>
            <a:chExt cx="238" cy="250"/>
          </a:xfrm>
        </p:grpSpPr>
        <p:pic>
          <p:nvPicPr>
            <p:cNvPr id="61489" name="Picture 4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800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490" name="Picture 50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848" y="2640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61491" name="Group 51"/>
          <p:cNvGrpSpPr>
            <a:grpSpLocks/>
          </p:cNvGrpSpPr>
          <p:nvPr/>
        </p:nvGrpSpPr>
        <p:grpSpPr bwMode="auto">
          <a:xfrm>
            <a:off x="6858000" y="4572000"/>
            <a:ext cx="377825" cy="396875"/>
            <a:chOff x="4368" y="2592"/>
            <a:chExt cx="238" cy="250"/>
          </a:xfrm>
        </p:grpSpPr>
        <p:pic>
          <p:nvPicPr>
            <p:cNvPr id="61492" name="Picture 5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368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493" name="Picture 53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416" y="2640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61494" name="Group 54"/>
          <p:cNvGrpSpPr>
            <a:grpSpLocks/>
          </p:cNvGrpSpPr>
          <p:nvPr/>
        </p:nvGrpSpPr>
        <p:grpSpPr bwMode="auto">
          <a:xfrm>
            <a:off x="7239000" y="4572000"/>
            <a:ext cx="377825" cy="396875"/>
            <a:chOff x="4464" y="2688"/>
            <a:chExt cx="238" cy="250"/>
          </a:xfrm>
        </p:grpSpPr>
        <p:pic>
          <p:nvPicPr>
            <p:cNvPr id="61495" name="Picture 5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464" y="2688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496" name="Picture 56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512" y="2736"/>
              <a:ext cx="139" cy="183"/>
            </a:xfrm>
            <a:prstGeom prst="rect">
              <a:avLst/>
            </a:prstGeom>
            <a:noFill/>
          </p:spPr>
        </p:pic>
      </p:grpSp>
      <p:pic>
        <p:nvPicPr>
          <p:cNvPr id="110594" name="Picture 2" descr="blobtongue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9913" y="5300663"/>
            <a:ext cx="331787" cy="434975"/>
          </a:xfrm>
          <a:prstGeom prst="rect">
            <a:avLst/>
          </a:prstGeom>
          <a:noFill/>
        </p:spPr>
      </p:pic>
      <p:sp>
        <p:nvSpPr>
          <p:cNvPr id="110596" name="Text Box 4"/>
          <p:cNvSpPr txBox="1">
            <a:spLocks noChangeArrowheads="1"/>
          </p:cNvSpPr>
          <p:nvPr/>
        </p:nvSpPr>
        <p:spPr bwMode="auto">
          <a:xfrm>
            <a:off x="7235825" y="34290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</p:spTree>
  </p:cSld>
  <p:clrMapOvr>
    <a:masterClrMapping/>
  </p:clrMapOvr>
  <p:transition advClick="0" advTm="49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4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6656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66564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66565" name="Picture 5" descr="BD05112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00" y="1616075"/>
            <a:ext cx="2487613" cy="3625850"/>
          </a:xfrm>
          <a:prstGeom prst="rect">
            <a:avLst/>
          </a:prstGeom>
          <a:noFill/>
        </p:spPr>
      </p:pic>
      <p:pic>
        <p:nvPicPr>
          <p:cNvPr id="66601" name="Picture 4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3600" y="2133600"/>
            <a:ext cx="2736850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6602" name="Group 42"/>
          <p:cNvGrpSpPr>
            <a:grpSpLocks/>
          </p:cNvGrpSpPr>
          <p:nvPr/>
        </p:nvGrpSpPr>
        <p:grpSpPr bwMode="auto">
          <a:xfrm>
            <a:off x="6858000" y="4114800"/>
            <a:ext cx="377825" cy="396875"/>
            <a:chOff x="4368" y="2592"/>
            <a:chExt cx="238" cy="250"/>
          </a:xfrm>
        </p:grpSpPr>
        <p:pic>
          <p:nvPicPr>
            <p:cNvPr id="66603" name="Picture 4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368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6604" name="Picture 44" descr="blobtongue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416" y="2640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66605" name="Group 45"/>
          <p:cNvGrpSpPr>
            <a:grpSpLocks/>
          </p:cNvGrpSpPr>
          <p:nvPr/>
        </p:nvGrpSpPr>
        <p:grpSpPr bwMode="auto">
          <a:xfrm>
            <a:off x="7239000" y="4114800"/>
            <a:ext cx="377825" cy="396875"/>
            <a:chOff x="4464" y="2688"/>
            <a:chExt cx="238" cy="250"/>
          </a:xfrm>
        </p:grpSpPr>
        <p:pic>
          <p:nvPicPr>
            <p:cNvPr id="66606" name="Picture 4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464" y="2688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6607" name="Picture 47" descr="blobtongue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512" y="2736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66608" name="Group 48"/>
          <p:cNvGrpSpPr>
            <a:grpSpLocks/>
          </p:cNvGrpSpPr>
          <p:nvPr/>
        </p:nvGrpSpPr>
        <p:grpSpPr bwMode="auto">
          <a:xfrm>
            <a:off x="7620000" y="4114800"/>
            <a:ext cx="377825" cy="396875"/>
            <a:chOff x="4800" y="2592"/>
            <a:chExt cx="238" cy="250"/>
          </a:xfrm>
        </p:grpSpPr>
        <p:pic>
          <p:nvPicPr>
            <p:cNvPr id="66609" name="Picture 49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800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6610" name="Picture 50" descr="blobtongue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848" y="2640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66611" name="Group 51"/>
          <p:cNvGrpSpPr>
            <a:grpSpLocks/>
          </p:cNvGrpSpPr>
          <p:nvPr/>
        </p:nvGrpSpPr>
        <p:grpSpPr bwMode="auto">
          <a:xfrm>
            <a:off x="6858000" y="4572000"/>
            <a:ext cx="377825" cy="396875"/>
            <a:chOff x="4368" y="2592"/>
            <a:chExt cx="238" cy="250"/>
          </a:xfrm>
        </p:grpSpPr>
        <p:pic>
          <p:nvPicPr>
            <p:cNvPr id="66612" name="Picture 5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368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6613" name="Picture 53" descr="blobtongue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416" y="2640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66614" name="Group 54"/>
          <p:cNvGrpSpPr>
            <a:grpSpLocks/>
          </p:cNvGrpSpPr>
          <p:nvPr/>
        </p:nvGrpSpPr>
        <p:grpSpPr bwMode="auto">
          <a:xfrm>
            <a:off x="7239000" y="4572000"/>
            <a:ext cx="377825" cy="396875"/>
            <a:chOff x="4464" y="2688"/>
            <a:chExt cx="238" cy="250"/>
          </a:xfrm>
        </p:grpSpPr>
        <p:pic>
          <p:nvPicPr>
            <p:cNvPr id="66615" name="Picture 5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464" y="2688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6616" name="Picture 56" descr="blobtongue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512" y="2736"/>
              <a:ext cx="139" cy="183"/>
            </a:xfrm>
            <a:prstGeom prst="rect">
              <a:avLst/>
            </a:prstGeom>
            <a:noFill/>
          </p:spPr>
        </p:pic>
      </p:grpSp>
      <p:sp>
        <p:nvSpPr>
          <p:cNvPr id="109571" name="Text Box 3"/>
          <p:cNvSpPr txBox="1">
            <a:spLocks noChangeArrowheads="1"/>
          </p:cNvSpPr>
          <p:nvPr/>
        </p:nvSpPr>
        <p:spPr bwMode="auto">
          <a:xfrm>
            <a:off x="7239000" y="56388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6</a:t>
            </a:r>
          </a:p>
        </p:txBody>
      </p:sp>
      <p:pic>
        <p:nvPicPr>
          <p:cNvPr id="10957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20000" y="4572000"/>
            <a:ext cx="377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9574" name="Picture 6" descr="blobtongue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96200" y="4648200"/>
            <a:ext cx="220663" cy="290513"/>
          </a:xfrm>
          <a:prstGeom prst="rect">
            <a:avLst/>
          </a:prstGeom>
          <a:noFill/>
        </p:spPr>
      </p:pic>
      <p:sp>
        <p:nvSpPr>
          <p:cNvPr id="109576" name="Text Box 8"/>
          <p:cNvSpPr txBox="1">
            <a:spLocks noChangeArrowheads="1"/>
          </p:cNvSpPr>
          <p:nvPr/>
        </p:nvSpPr>
        <p:spPr bwMode="auto">
          <a:xfrm>
            <a:off x="7235825" y="34290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pic>
        <p:nvPicPr>
          <p:cNvPr id="109577" name="Picture 9" descr="blobtongue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51500" y="5300663"/>
            <a:ext cx="331788" cy="434975"/>
          </a:xfrm>
          <a:prstGeom prst="rect">
            <a:avLst/>
          </a:prstGeom>
          <a:noFill/>
        </p:spPr>
      </p:pic>
      <p:sp>
        <p:nvSpPr>
          <p:cNvPr id="109579" name="AutoShape 1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532813" y="6165850"/>
            <a:ext cx="360362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7 L 0.06857 -0.042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" y="-2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ntrar_ca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9" dur="500"/>
                                        <p:tgtEl>
                                          <p:spTgt spid="109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109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1" grpId="0" autoUpdateAnimBg="0"/>
      <p:bldP spid="10957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6246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62468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62469" name="Picture 5" descr="BD05112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1616075"/>
            <a:ext cx="2487613" cy="3625850"/>
          </a:xfrm>
          <a:prstGeom prst="rect">
            <a:avLst/>
          </a:prstGeom>
          <a:noFill/>
        </p:spPr>
      </p:pic>
      <p:sp>
        <p:nvSpPr>
          <p:cNvPr id="62473" name="Text Box 9"/>
          <p:cNvSpPr txBox="1">
            <a:spLocks noChangeArrowheads="1"/>
          </p:cNvSpPr>
          <p:nvPr/>
        </p:nvSpPr>
        <p:spPr bwMode="auto">
          <a:xfrm>
            <a:off x="7239000" y="56388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6</a:t>
            </a:r>
          </a:p>
        </p:txBody>
      </p:sp>
      <p:pic>
        <p:nvPicPr>
          <p:cNvPr id="62505" name="Picture 4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2133600"/>
            <a:ext cx="2736850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2506" name="Group 42"/>
          <p:cNvGrpSpPr>
            <a:grpSpLocks/>
          </p:cNvGrpSpPr>
          <p:nvPr/>
        </p:nvGrpSpPr>
        <p:grpSpPr bwMode="auto">
          <a:xfrm>
            <a:off x="6858000" y="4114800"/>
            <a:ext cx="377825" cy="396875"/>
            <a:chOff x="4368" y="2592"/>
            <a:chExt cx="238" cy="250"/>
          </a:xfrm>
        </p:grpSpPr>
        <p:pic>
          <p:nvPicPr>
            <p:cNvPr id="62507" name="Picture 4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368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2508" name="Picture 44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416" y="2640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62509" name="Group 45"/>
          <p:cNvGrpSpPr>
            <a:grpSpLocks/>
          </p:cNvGrpSpPr>
          <p:nvPr/>
        </p:nvGrpSpPr>
        <p:grpSpPr bwMode="auto">
          <a:xfrm>
            <a:off x="7239000" y="4114800"/>
            <a:ext cx="377825" cy="396875"/>
            <a:chOff x="4464" y="2688"/>
            <a:chExt cx="238" cy="250"/>
          </a:xfrm>
        </p:grpSpPr>
        <p:pic>
          <p:nvPicPr>
            <p:cNvPr id="62510" name="Picture 4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464" y="2688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2511" name="Picture 47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512" y="2736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62512" name="Group 48"/>
          <p:cNvGrpSpPr>
            <a:grpSpLocks/>
          </p:cNvGrpSpPr>
          <p:nvPr/>
        </p:nvGrpSpPr>
        <p:grpSpPr bwMode="auto">
          <a:xfrm>
            <a:off x="7620000" y="4114800"/>
            <a:ext cx="377825" cy="396875"/>
            <a:chOff x="4800" y="2592"/>
            <a:chExt cx="238" cy="250"/>
          </a:xfrm>
        </p:grpSpPr>
        <p:pic>
          <p:nvPicPr>
            <p:cNvPr id="62513" name="Picture 4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800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2514" name="Picture 50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848" y="2640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62515" name="Group 51"/>
          <p:cNvGrpSpPr>
            <a:grpSpLocks/>
          </p:cNvGrpSpPr>
          <p:nvPr/>
        </p:nvGrpSpPr>
        <p:grpSpPr bwMode="auto">
          <a:xfrm>
            <a:off x="6858000" y="4572000"/>
            <a:ext cx="377825" cy="396875"/>
            <a:chOff x="4368" y="2592"/>
            <a:chExt cx="238" cy="250"/>
          </a:xfrm>
        </p:grpSpPr>
        <p:pic>
          <p:nvPicPr>
            <p:cNvPr id="62516" name="Picture 5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368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2517" name="Picture 53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416" y="2640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62518" name="Group 54"/>
          <p:cNvGrpSpPr>
            <a:grpSpLocks/>
          </p:cNvGrpSpPr>
          <p:nvPr/>
        </p:nvGrpSpPr>
        <p:grpSpPr bwMode="auto">
          <a:xfrm>
            <a:off x="7239000" y="4572000"/>
            <a:ext cx="377825" cy="396875"/>
            <a:chOff x="4464" y="2688"/>
            <a:chExt cx="238" cy="250"/>
          </a:xfrm>
        </p:grpSpPr>
        <p:pic>
          <p:nvPicPr>
            <p:cNvPr id="62519" name="Picture 5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464" y="2688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2520" name="Picture 56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512" y="2736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62521" name="Group 57"/>
          <p:cNvGrpSpPr>
            <a:grpSpLocks/>
          </p:cNvGrpSpPr>
          <p:nvPr/>
        </p:nvGrpSpPr>
        <p:grpSpPr bwMode="auto">
          <a:xfrm>
            <a:off x="7620000" y="4572000"/>
            <a:ext cx="377825" cy="396875"/>
            <a:chOff x="4800" y="2592"/>
            <a:chExt cx="238" cy="250"/>
          </a:xfrm>
        </p:grpSpPr>
        <p:pic>
          <p:nvPicPr>
            <p:cNvPr id="62522" name="Picture 5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800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2523" name="Picture 59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848" y="2640"/>
              <a:ext cx="139" cy="183"/>
            </a:xfrm>
            <a:prstGeom prst="rect">
              <a:avLst/>
            </a:prstGeom>
            <a:noFill/>
          </p:spPr>
        </p:pic>
      </p:grpSp>
      <p:pic>
        <p:nvPicPr>
          <p:cNvPr id="108546" name="Picture 2" descr="blobtongue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9913" y="5300663"/>
            <a:ext cx="331787" cy="434975"/>
          </a:xfrm>
          <a:prstGeom prst="rect">
            <a:avLst/>
          </a:prstGeom>
          <a:noFill/>
        </p:spPr>
      </p:pic>
      <p:sp>
        <p:nvSpPr>
          <p:cNvPr id="108548" name="Text Box 4"/>
          <p:cNvSpPr txBox="1">
            <a:spLocks noChangeArrowheads="1"/>
          </p:cNvSpPr>
          <p:nvPr/>
        </p:nvSpPr>
        <p:spPr bwMode="auto">
          <a:xfrm>
            <a:off x="7235825" y="34290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</p:spTree>
  </p:cSld>
  <p:clrMapOvr>
    <a:masterClrMapping/>
  </p:clrMapOvr>
  <p:transition advClick="0" advTm="48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4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8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2288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22884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122885" name="Picture 5" descr="BD05112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00" y="1616075"/>
            <a:ext cx="2487613" cy="3625850"/>
          </a:xfrm>
          <a:prstGeom prst="rect">
            <a:avLst/>
          </a:prstGeom>
          <a:noFill/>
        </p:spPr>
      </p:pic>
      <p:pic>
        <p:nvPicPr>
          <p:cNvPr id="12288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3600" y="2133600"/>
            <a:ext cx="2736850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22887" name="Group 7"/>
          <p:cNvGrpSpPr>
            <a:grpSpLocks/>
          </p:cNvGrpSpPr>
          <p:nvPr/>
        </p:nvGrpSpPr>
        <p:grpSpPr bwMode="auto">
          <a:xfrm>
            <a:off x="6858000" y="4114800"/>
            <a:ext cx="377825" cy="396875"/>
            <a:chOff x="4368" y="2592"/>
            <a:chExt cx="238" cy="250"/>
          </a:xfrm>
        </p:grpSpPr>
        <p:pic>
          <p:nvPicPr>
            <p:cNvPr id="122888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368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2889" name="Picture 9" descr="blobtongue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416" y="2640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122890" name="Group 10"/>
          <p:cNvGrpSpPr>
            <a:grpSpLocks/>
          </p:cNvGrpSpPr>
          <p:nvPr/>
        </p:nvGrpSpPr>
        <p:grpSpPr bwMode="auto">
          <a:xfrm>
            <a:off x="7239000" y="4114800"/>
            <a:ext cx="377825" cy="396875"/>
            <a:chOff x="4464" y="2688"/>
            <a:chExt cx="238" cy="250"/>
          </a:xfrm>
        </p:grpSpPr>
        <p:pic>
          <p:nvPicPr>
            <p:cNvPr id="122891" name="Picture 1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464" y="2688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2892" name="Picture 12" descr="blobtongue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512" y="2736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122893" name="Group 13"/>
          <p:cNvGrpSpPr>
            <a:grpSpLocks/>
          </p:cNvGrpSpPr>
          <p:nvPr/>
        </p:nvGrpSpPr>
        <p:grpSpPr bwMode="auto">
          <a:xfrm>
            <a:off x="7620000" y="4114800"/>
            <a:ext cx="377825" cy="396875"/>
            <a:chOff x="4800" y="2592"/>
            <a:chExt cx="238" cy="250"/>
          </a:xfrm>
        </p:grpSpPr>
        <p:pic>
          <p:nvPicPr>
            <p:cNvPr id="122894" name="Picture 1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800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2895" name="Picture 15" descr="blobtongue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848" y="2640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122896" name="Group 16"/>
          <p:cNvGrpSpPr>
            <a:grpSpLocks/>
          </p:cNvGrpSpPr>
          <p:nvPr/>
        </p:nvGrpSpPr>
        <p:grpSpPr bwMode="auto">
          <a:xfrm>
            <a:off x="6858000" y="4572000"/>
            <a:ext cx="377825" cy="396875"/>
            <a:chOff x="4368" y="2592"/>
            <a:chExt cx="238" cy="250"/>
          </a:xfrm>
        </p:grpSpPr>
        <p:pic>
          <p:nvPicPr>
            <p:cNvPr id="122897" name="Picture 1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368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2898" name="Picture 18" descr="blobtongue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416" y="2640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122899" name="Group 19"/>
          <p:cNvGrpSpPr>
            <a:grpSpLocks/>
          </p:cNvGrpSpPr>
          <p:nvPr/>
        </p:nvGrpSpPr>
        <p:grpSpPr bwMode="auto">
          <a:xfrm>
            <a:off x="7239000" y="4572000"/>
            <a:ext cx="377825" cy="396875"/>
            <a:chOff x="4464" y="2688"/>
            <a:chExt cx="238" cy="250"/>
          </a:xfrm>
        </p:grpSpPr>
        <p:pic>
          <p:nvPicPr>
            <p:cNvPr id="122900" name="Picture 20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464" y="2688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2901" name="Picture 21" descr="blobtongue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512" y="2736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122902" name="Group 22"/>
          <p:cNvGrpSpPr>
            <a:grpSpLocks/>
          </p:cNvGrpSpPr>
          <p:nvPr/>
        </p:nvGrpSpPr>
        <p:grpSpPr bwMode="auto">
          <a:xfrm>
            <a:off x="7620000" y="4572000"/>
            <a:ext cx="377825" cy="396875"/>
            <a:chOff x="4800" y="2592"/>
            <a:chExt cx="238" cy="250"/>
          </a:xfrm>
        </p:grpSpPr>
        <p:pic>
          <p:nvPicPr>
            <p:cNvPr id="122903" name="Picture 2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800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2904" name="Picture 24" descr="blobtongue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848" y="2640"/>
              <a:ext cx="139" cy="183"/>
            </a:xfrm>
            <a:prstGeom prst="rect">
              <a:avLst/>
            </a:prstGeom>
            <a:noFill/>
          </p:spPr>
        </p:pic>
      </p:grpSp>
      <p:sp>
        <p:nvSpPr>
          <p:cNvPr id="122906" name="Text Box 26"/>
          <p:cNvSpPr txBox="1">
            <a:spLocks noChangeArrowheads="1"/>
          </p:cNvSpPr>
          <p:nvPr/>
        </p:nvSpPr>
        <p:spPr bwMode="auto">
          <a:xfrm>
            <a:off x="7239000" y="56388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7</a:t>
            </a:r>
          </a:p>
        </p:txBody>
      </p:sp>
      <p:pic>
        <p:nvPicPr>
          <p:cNvPr id="122907" name="Picture 2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5029200"/>
            <a:ext cx="377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08" name="Picture 28" descr="blobtongue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34200" y="5105400"/>
            <a:ext cx="220663" cy="290513"/>
          </a:xfrm>
          <a:prstGeom prst="rect">
            <a:avLst/>
          </a:prstGeom>
          <a:noFill/>
        </p:spPr>
      </p:pic>
      <p:sp>
        <p:nvSpPr>
          <p:cNvPr id="122910" name="Text Box 30"/>
          <p:cNvSpPr txBox="1">
            <a:spLocks noChangeArrowheads="1"/>
          </p:cNvSpPr>
          <p:nvPr/>
        </p:nvSpPr>
        <p:spPr bwMode="auto">
          <a:xfrm>
            <a:off x="7235825" y="34290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pic>
        <p:nvPicPr>
          <p:cNvPr id="122911" name="Picture 31" descr="blobtongue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51500" y="5300663"/>
            <a:ext cx="331788" cy="434975"/>
          </a:xfrm>
          <a:prstGeom prst="rect">
            <a:avLst/>
          </a:prstGeom>
          <a:noFill/>
        </p:spPr>
      </p:pic>
      <p:sp>
        <p:nvSpPr>
          <p:cNvPr id="122913" name="AutoShape 3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532813" y="6165850"/>
            <a:ext cx="360362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7 L 0.06857 -0.042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29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" y="-2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ntrar_ca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9" dur="500"/>
                                        <p:tgtEl>
                                          <p:spTgt spid="1229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122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6" grpId="0" autoUpdateAnimBg="0"/>
      <p:bldP spid="1229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6553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65540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65541" name="Picture 5" descr="BD05112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1616075"/>
            <a:ext cx="2487613" cy="3625850"/>
          </a:xfrm>
          <a:prstGeom prst="rect">
            <a:avLst/>
          </a:prstGeom>
          <a:noFill/>
        </p:spPr>
      </p:pic>
      <p:pic>
        <p:nvPicPr>
          <p:cNvPr id="65577" name="Picture 4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2133600"/>
            <a:ext cx="2736850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5578" name="Group 42"/>
          <p:cNvGrpSpPr>
            <a:grpSpLocks/>
          </p:cNvGrpSpPr>
          <p:nvPr/>
        </p:nvGrpSpPr>
        <p:grpSpPr bwMode="auto">
          <a:xfrm>
            <a:off x="6858000" y="4114800"/>
            <a:ext cx="377825" cy="396875"/>
            <a:chOff x="4368" y="2592"/>
            <a:chExt cx="238" cy="250"/>
          </a:xfrm>
        </p:grpSpPr>
        <p:pic>
          <p:nvPicPr>
            <p:cNvPr id="65579" name="Picture 4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368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5580" name="Picture 44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416" y="2640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65581" name="Group 45"/>
          <p:cNvGrpSpPr>
            <a:grpSpLocks/>
          </p:cNvGrpSpPr>
          <p:nvPr/>
        </p:nvGrpSpPr>
        <p:grpSpPr bwMode="auto">
          <a:xfrm>
            <a:off x="7239000" y="4114800"/>
            <a:ext cx="377825" cy="396875"/>
            <a:chOff x="4464" y="2688"/>
            <a:chExt cx="238" cy="250"/>
          </a:xfrm>
        </p:grpSpPr>
        <p:pic>
          <p:nvPicPr>
            <p:cNvPr id="65582" name="Picture 4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464" y="2688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5583" name="Picture 47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512" y="2736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65584" name="Group 48"/>
          <p:cNvGrpSpPr>
            <a:grpSpLocks/>
          </p:cNvGrpSpPr>
          <p:nvPr/>
        </p:nvGrpSpPr>
        <p:grpSpPr bwMode="auto">
          <a:xfrm>
            <a:off x="7620000" y="4114800"/>
            <a:ext cx="377825" cy="396875"/>
            <a:chOff x="4800" y="2592"/>
            <a:chExt cx="238" cy="250"/>
          </a:xfrm>
        </p:grpSpPr>
        <p:pic>
          <p:nvPicPr>
            <p:cNvPr id="65585" name="Picture 4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800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5586" name="Picture 50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848" y="2640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65587" name="Group 51"/>
          <p:cNvGrpSpPr>
            <a:grpSpLocks/>
          </p:cNvGrpSpPr>
          <p:nvPr/>
        </p:nvGrpSpPr>
        <p:grpSpPr bwMode="auto">
          <a:xfrm>
            <a:off x="6858000" y="4572000"/>
            <a:ext cx="377825" cy="396875"/>
            <a:chOff x="4368" y="2592"/>
            <a:chExt cx="238" cy="250"/>
          </a:xfrm>
        </p:grpSpPr>
        <p:pic>
          <p:nvPicPr>
            <p:cNvPr id="65588" name="Picture 5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368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5589" name="Picture 53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416" y="2640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65590" name="Group 54"/>
          <p:cNvGrpSpPr>
            <a:grpSpLocks/>
          </p:cNvGrpSpPr>
          <p:nvPr/>
        </p:nvGrpSpPr>
        <p:grpSpPr bwMode="auto">
          <a:xfrm>
            <a:off x="7239000" y="4572000"/>
            <a:ext cx="377825" cy="396875"/>
            <a:chOff x="4464" y="2688"/>
            <a:chExt cx="238" cy="250"/>
          </a:xfrm>
        </p:grpSpPr>
        <p:pic>
          <p:nvPicPr>
            <p:cNvPr id="65591" name="Picture 5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464" y="2688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5592" name="Picture 56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512" y="2736"/>
              <a:ext cx="139" cy="183"/>
            </a:xfrm>
            <a:prstGeom prst="rect">
              <a:avLst/>
            </a:prstGeom>
            <a:noFill/>
          </p:spPr>
        </p:pic>
      </p:grpSp>
      <p:grpSp>
        <p:nvGrpSpPr>
          <p:cNvPr id="65593" name="Group 57"/>
          <p:cNvGrpSpPr>
            <a:grpSpLocks/>
          </p:cNvGrpSpPr>
          <p:nvPr/>
        </p:nvGrpSpPr>
        <p:grpSpPr bwMode="auto">
          <a:xfrm>
            <a:off x="7620000" y="4572000"/>
            <a:ext cx="377825" cy="396875"/>
            <a:chOff x="4800" y="2592"/>
            <a:chExt cx="238" cy="250"/>
          </a:xfrm>
        </p:grpSpPr>
        <p:pic>
          <p:nvPicPr>
            <p:cNvPr id="65594" name="Picture 5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800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5595" name="Picture 59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848" y="2640"/>
              <a:ext cx="139" cy="183"/>
            </a:xfrm>
            <a:prstGeom prst="rect">
              <a:avLst/>
            </a:prstGeom>
            <a:noFill/>
          </p:spPr>
        </p:pic>
      </p:grpSp>
      <p:pic>
        <p:nvPicPr>
          <p:cNvPr id="65608" name="Picture 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5029200"/>
            <a:ext cx="377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5609" name="Picture 73" descr="blobtongue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34200" y="5105400"/>
            <a:ext cx="220663" cy="290513"/>
          </a:xfrm>
          <a:prstGeom prst="rect">
            <a:avLst/>
          </a:prstGeom>
          <a:noFill/>
        </p:spPr>
      </p:pic>
      <p:sp>
        <p:nvSpPr>
          <p:cNvPr id="65610" name="Text Box 74"/>
          <p:cNvSpPr txBox="1">
            <a:spLocks noChangeArrowheads="1"/>
          </p:cNvSpPr>
          <p:nvPr/>
        </p:nvSpPr>
        <p:spPr bwMode="auto">
          <a:xfrm>
            <a:off x="7239000" y="56388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7</a:t>
            </a:r>
          </a:p>
        </p:txBody>
      </p:sp>
      <p:pic>
        <p:nvPicPr>
          <p:cNvPr id="65611" name="Picture 75" descr="blobtongue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9913" y="5300663"/>
            <a:ext cx="331787" cy="434975"/>
          </a:xfrm>
          <a:prstGeom prst="rect">
            <a:avLst/>
          </a:prstGeom>
          <a:noFill/>
        </p:spPr>
      </p:pic>
      <p:sp>
        <p:nvSpPr>
          <p:cNvPr id="65613" name="Text Box 77"/>
          <p:cNvSpPr txBox="1">
            <a:spLocks noChangeArrowheads="1"/>
          </p:cNvSpPr>
          <p:nvPr/>
        </p:nvSpPr>
        <p:spPr bwMode="auto">
          <a:xfrm>
            <a:off x="7235825" y="34290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</p:spTree>
  </p:cSld>
  <p:clrMapOvr>
    <a:masterClrMapping/>
  </p:clrMapOvr>
  <p:transition advClick="0" advTm="31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4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63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56324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56325" name="Picture 5" descr="BD05112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00" y="1616075"/>
            <a:ext cx="2487613" cy="3625850"/>
          </a:xfrm>
          <a:prstGeom prst="rect">
            <a:avLst/>
          </a:prstGeom>
          <a:noFill/>
        </p:spPr>
      </p:pic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7239000" y="56388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8</a:t>
            </a:r>
          </a:p>
        </p:txBody>
      </p:sp>
      <p:pic>
        <p:nvPicPr>
          <p:cNvPr id="56361" name="Picture 4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3600" y="2133600"/>
            <a:ext cx="2736850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6390" name="Group 70"/>
          <p:cNvGrpSpPr>
            <a:grpSpLocks/>
          </p:cNvGrpSpPr>
          <p:nvPr/>
        </p:nvGrpSpPr>
        <p:grpSpPr bwMode="auto">
          <a:xfrm>
            <a:off x="6858000" y="4114800"/>
            <a:ext cx="1139825" cy="1311275"/>
            <a:chOff x="4320" y="2592"/>
            <a:chExt cx="718" cy="826"/>
          </a:xfrm>
        </p:grpSpPr>
        <p:grpSp>
          <p:nvGrpSpPr>
            <p:cNvPr id="56362" name="Group 42"/>
            <p:cNvGrpSpPr>
              <a:grpSpLocks/>
            </p:cNvGrpSpPr>
            <p:nvPr/>
          </p:nvGrpSpPr>
          <p:grpSpPr bwMode="auto">
            <a:xfrm>
              <a:off x="4320" y="2592"/>
              <a:ext cx="238" cy="250"/>
              <a:chOff x="4368" y="2592"/>
              <a:chExt cx="238" cy="250"/>
            </a:xfrm>
          </p:grpSpPr>
          <p:pic>
            <p:nvPicPr>
              <p:cNvPr id="56363" name="Picture 43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56364" name="Picture 44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56365" name="Group 45"/>
            <p:cNvGrpSpPr>
              <a:grpSpLocks/>
            </p:cNvGrpSpPr>
            <p:nvPr/>
          </p:nvGrpSpPr>
          <p:grpSpPr bwMode="auto">
            <a:xfrm>
              <a:off x="4560" y="2592"/>
              <a:ext cx="238" cy="250"/>
              <a:chOff x="4464" y="2688"/>
              <a:chExt cx="238" cy="250"/>
            </a:xfrm>
          </p:grpSpPr>
          <p:pic>
            <p:nvPicPr>
              <p:cNvPr id="56366" name="Picture 46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464" y="2688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56367" name="Picture 47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512" y="2736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56368" name="Group 48"/>
            <p:cNvGrpSpPr>
              <a:grpSpLocks/>
            </p:cNvGrpSpPr>
            <p:nvPr/>
          </p:nvGrpSpPr>
          <p:grpSpPr bwMode="auto">
            <a:xfrm>
              <a:off x="4800" y="2592"/>
              <a:ext cx="238" cy="250"/>
              <a:chOff x="4800" y="2592"/>
              <a:chExt cx="238" cy="250"/>
            </a:xfrm>
          </p:grpSpPr>
          <p:pic>
            <p:nvPicPr>
              <p:cNvPr id="56369" name="Picture 49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800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56370" name="Picture 50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848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56371" name="Group 51"/>
            <p:cNvGrpSpPr>
              <a:grpSpLocks/>
            </p:cNvGrpSpPr>
            <p:nvPr/>
          </p:nvGrpSpPr>
          <p:grpSpPr bwMode="auto">
            <a:xfrm>
              <a:off x="4320" y="2880"/>
              <a:ext cx="238" cy="250"/>
              <a:chOff x="4368" y="2592"/>
              <a:chExt cx="238" cy="250"/>
            </a:xfrm>
          </p:grpSpPr>
          <p:pic>
            <p:nvPicPr>
              <p:cNvPr id="56372" name="Picture 52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56373" name="Picture 53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56374" name="Group 54"/>
            <p:cNvGrpSpPr>
              <a:grpSpLocks/>
            </p:cNvGrpSpPr>
            <p:nvPr/>
          </p:nvGrpSpPr>
          <p:grpSpPr bwMode="auto">
            <a:xfrm>
              <a:off x="4560" y="2880"/>
              <a:ext cx="238" cy="250"/>
              <a:chOff x="4464" y="2688"/>
              <a:chExt cx="238" cy="250"/>
            </a:xfrm>
          </p:grpSpPr>
          <p:pic>
            <p:nvPicPr>
              <p:cNvPr id="56375" name="Picture 55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464" y="2688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56376" name="Picture 56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512" y="2736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56377" name="Group 57"/>
            <p:cNvGrpSpPr>
              <a:grpSpLocks/>
            </p:cNvGrpSpPr>
            <p:nvPr/>
          </p:nvGrpSpPr>
          <p:grpSpPr bwMode="auto">
            <a:xfrm>
              <a:off x="4800" y="2880"/>
              <a:ext cx="238" cy="250"/>
              <a:chOff x="4800" y="2592"/>
              <a:chExt cx="238" cy="250"/>
            </a:xfrm>
          </p:grpSpPr>
          <p:pic>
            <p:nvPicPr>
              <p:cNvPr id="56378" name="Picture 58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800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56379" name="Picture 59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848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56380" name="Group 60"/>
            <p:cNvGrpSpPr>
              <a:grpSpLocks/>
            </p:cNvGrpSpPr>
            <p:nvPr/>
          </p:nvGrpSpPr>
          <p:grpSpPr bwMode="auto">
            <a:xfrm>
              <a:off x="4320" y="3168"/>
              <a:ext cx="238" cy="250"/>
              <a:chOff x="4368" y="2592"/>
              <a:chExt cx="238" cy="250"/>
            </a:xfrm>
          </p:grpSpPr>
          <p:pic>
            <p:nvPicPr>
              <p:cNvPr id="56381" name="Picture 61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56382" name="Picture 62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56384" name="Picture 6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9000" y="5029200"/>
            <a:ext cx="377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385" name="Picture 65" descr="blobtongue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15200" y="5105400"/>
            <a:ext cx="220663" cy="290513"/>
          </a:xfrm>
          <a:prstGeom prst="rect">
            <a:avLst/>
          </a:prstGeom>
          <a:noFill/>
        </p:spPr>
      </p:pic>
      <p:sp>
        <p:nvSpPr>
          <p:cNvPr id="56392" name="Text Box 72"/>
          <p:cNvSpPr txBox="1">
            <a:spLocks noChangeArrowheads="1"/>
          </p:cNvSpPr>
          <p:nvPr/>
        </p:nvSpPr>
        <p:spPr bwMode="auto">
          <a:xfrm>
            <a:off x="7235825" y="34290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pic>
        <p:nvPicPr>
          <p:cNvPr id="56393" name="Picture 73" descr="blobtongue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51500" y="5300663"/>
            <a:ext cx="331788" cy="434975"/>
          </a:xfrm>
          <a:prstGeom prst="rect">
            <a:avLst/>
          </a:prstGeom>
          <a:noFill/>
        </p:spPr>
      </p:pic>
      <p:sp>
        <p:nvSpPr>
          <p:cNvPr id="56395" name="AutoShape 7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532813" y="6165850"/>
            <a:ext cx="360362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7 L 0.06857 -0.042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6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" y="-2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ntrar_ca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9" dur="500"/>
                                        <p:tgtEl>
                                          <p:spTgt spid="56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9" grpId="0" autoUpdateAnimBg="0"/>
      <p:bldP spid="5639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90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2390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23908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123909" name="Picture 5" descr="BD05112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1616075"/>
            <a:ext cx="2487613" cy="3625850"/>
          </a:xfrm>
          <a:prstGeom prst="rect">
            <a:avLst/>
          </a:prstGeom>
          <a:noFill/>
        </p:spPr>
      </p:pic>
      <p:sp>
        <p:nvSpPr>
          <p:cNvPr id="123910" name="Text Box 6"/>
          <p:cNvSpPr txBox="1">
            <a:spLocks noChangeArrowheads="1"/>
          </p:cNvSpPr>
          <p:nvPr/>
        </p:nvSpPr>
        <p:spPr bwMode="auto">
          <a:xfrm>
            <a:off x="7239000" y="56388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8</a:t>
            </a:r>
          </a:p>
        </p:txBody>
      </p:sp>
      <p:pic>
        <p:nvPicPr>
          <p:cNvPr id="12391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2133600"/>
            <a:ext cx="2736850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23913" name="Group 9"/>
          <p:cNvGrpSpPr>
            <a:grpSpLocks/>
          </p:cNvGrpSpPr>
          <p:nvPr/>
        </p:nvGrpSpPr>
        <p:grpSpPr bwMode="auto">
          <a:xfrm>
            <a:off x="6858000" y="4114800"/>
            <a:ext cx="1139825" cy="1311275"/>
            <a:chOff x="4320" y="2592"/>
            <a:chExt cx="718" cy="826"/>
          </a:xfrm>
        </p:grpSpPr>
        <p:grpSp>
          <p:nvGrpSpPr>
            <p:cNvPr id="123914" name="Group 10"/>
            <p:cNvGrpSpPr>
              <a:grpSpLocks/>
            </p:cNvGrpSpPr>
            <p:nvPr/>
          </p:nvGrpSpPr>
          <p:grpSpPr bwMode="auto">
            <a:xfrm>
              <a:off x="4320" y="2592"/>
              <a:ext cx="238" cy="250"/>
              <a:chOff x="4368" y="2592"/>
              <a:chExt cx="238" cy="250"/>
            </a:xfrm>
          </p:grpSpPr>
          <p:pic>
            <p:nvPicPr>
              <p:cNvPr id="123915" name="Picture 11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3916" name="Picture 12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3917" name="Group 13"/>
            <p:cNvGrpSpPr>
              <a:grpSpLocks/>
            </p:cNvGrpSpPr>
            <p:nvPr/>
          </p:nvGrpSpPr>
          <p:grpSpPr bwMode="auto">
            <a:xfrm>
              <a:off x="4560" y="2592"/>
              <a:ext cx="238" cy="250"/>
              <a:chOff x="4464" y="2688"/>
              <a:chExt cx="238" cy="250"/>
            </a:xfrm>
          </p:grpSpPr>
          <p:pic>
            <p:nvPicPr>
              <p:cNvPr id="123918" name="Picture 14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464" y="2688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3919" name="Picture 15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512" y="2736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3920" name="Group 16"/>
            <p:cNvGrpSpPr>
              <a:grpSpLocks/>
            </p:cNvGrpSpPr>
            <p:nvPr/>
          </p:nvGrpSpPr>
          <p:grpSpPr bwMode="auto">
            <a:xfrm>
              <a:off x="4800" y="2592"/>
              <a:ext cx="238" cy="250"/>
              <a:chOff x="4800" y="2592"/>
              <a:chExt cx="238" cy="250"/>
            </a:xfrm>
          </p:grpSpPr>
          <p:pic>
            <p:nvPicPr>
              <p:cNvPr id="123921" name="Picture 17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800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3922" name="Picture 18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848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3923" name="Group 19"/>
            <p:cNvGrpSpPr>
              <a:grpSpLocks/>
            </p:cNvGrpSpPr>
            <p:nvPr/>
          </p:nvGrpSpPr>
          <p:grpSpPr bwMode="auto">
            <a:xfrm>
              <a:off x="4320" y="2880"/>
              <a:ext cx="238" cy="250"/>
              <a:chOff x="4368" y="2592"/>
              <a:chExt cx="238" cy="250"/>
            </a:xfrm>
          </p:grpSpPr>
          <p:pic>
            <p:nvPicPr>
              <p:cNvPr id="123924" name="Picture 20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3925" name="Picture 21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3926" name="Group 22"/>
            <p:cNvGrpSpPr>
              <a:grpSpLocks/>
            </p:cNvGrpSpPr>
            <p:nvPr/>
          </p:nvGrpSpPr>
          <p:grpSpPr bwMode="auto">
            <a:xfrm>
              <a:off x="4560" y="2880"/>
              <a:ext cx="238" cy="250"/>
              <a:chOff x="4464" y="2688"/>
              <a:chExt cx="238" cy="250"/>
            </a:xfrm>
          </p:grpSpPr>
          <p:pic>
            <p:nvPicPr>
              <p:cNvPr id="123927" name="Picture 2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464" y="2688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3928" name="Picture 24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512" y="2736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3929" name="Group 25"/>
            <p:cNvGrpSpPr>
              <a:grpSpLocks/>
            </p:cNvGrpSpPr>
            <p:nvPr/>
          </p:nvGrpSpPr>
          <p:grpSpPr bwMode="auto">
            <a:xfrm>
              <a:off x="4800" y="2880"/>
              <a:ext cx="238" cy="250"/>
              <a:chOff x="4800" y="2592"/>
              <a:chExt cx="238" cy="250"/>
            </a:xfrm>
          </p:grpSpPr>
          <p:pic>
            <p:nvPicPr>
              <p:cNvPr id="123930" name="Picture 26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800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3931" name="Picture 27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848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3932" name="Group 28"/>
            <p:cNvGrpSpPr>
              <a:grpSpLocks/>
            </p:cNvGrpSpPr>
            <p:nvPr/>
          </p:nvGrpSpPr>
          <p:grpSpPr bwMode="auto">
            <a:xfrm>
              <a:off x="4320" y="3168"/>
              <a:ext cx="238" cy="250"/>
              <a:chOff x="4368" y="2592"/>
              <a:chExt cx="238" cy="250"/>
            </a:xfrm>
          </p:grpSpPr>
          <p:pic>
            <p:nvPicPr>
              <p:cNvPr id="123933" name="Picture 29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3934" name="Picture 30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123935" name="Picture 3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9000" y="5029200"/>
            <a:ext cx="377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936" name="Picture 32" descr="blobtongue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15200" y="5105400"/>
            <a:ext cx="220663" cy="290513"/>
          </a:xfrm>
          <a:prstGeom prst="rect">
            <a:avLst/>
          </a:prstGeom>
          <a:noFill/>
        </p:spPr>
      </p:pic>
      <p:pic>
        <p:nvPicPr>
          <p:cNvPr id="123937" name="Picture 33" descr="blobtongue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9913" y="5300663"/>
            <a:ext cx="331787" cy="434975"/>
          </a:xfrm>
          <a:prstGeom prst="rect">
            <a:avLst/>
          </a:prstGeom>
          <a:noFill/>
        </p:spPr>
      </p:pic>
      <p:sp>
        <p:nvSpPr>
          <p:cNvPr id="123939" name="Text Box 35"/>
          <p:cNvSpPr txBox="1">
            <a:spLocks noChangeArrowheads="1"/>
          </p:cNvSpPr>
          <p:nvPr/>
        </p:nvSpPr>
        <p:spPr bwMode="auto">
          <a:xfrm>
            <a:off x="7235825" y="34290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</p:spTree>
  </p:cSld>
  <p:clrMapOvr>
    <a:masterClrMapping/>
  </p:clrMapOvr>
  <p:transition advClick="0" advTm="34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4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0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0480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4804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204805" name="Picture 5" descr="BD05112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27400" y="1616075"/>
            <a:ext cx="2487613" cy="3625850"/>
          </a:xfrm>
          <a:prstGeom prst="rect">
            <a:avLst/>
          </a:prstGeom>
          <a:noFill/>
        </p:spPr>
      </p:pic>
      <p:sp>
        <p:nvSpPr>
          <p:cNvPr id="204806" name="Rectangle 6"/>
          <p:cNvSpPr>
            <a:spLocks noChangeArrowheads="1"/>
          </p:cNvSpPr>
          <p:nvPr/>
        </p:nvSpPr>
        <p:spPr bwMode="auto">
          <a:xfrm>
            <a:off x="323850" y="449263"/>
            <a:ext cx="7753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pt-PT" sz="1800" b="1">
                <a:solidFill>
                  <a:schemeClr val="bg1"/>
                </a:solidFill>
                <a:latin typeface="Arial" charset="0"/>
              </a:rPr>
              <a:t>Esta árvore diferente tinha dentro de si algo muito importante…</a:t>
            </a:r>
            <a:endParaRPr lang="pt-PT">
              <a:solidFill>
                <a:schemeClr val="bg1"/>
              </a:solidFill>
            </a:endParaRPr>
          </a:p>
        </p:txBody>
      </p:sp>
      <p:sp>
        <p:nvSpPr>
          <p:cNvPr id="204807" name="Rectangle 7"/>
          <p:cNvSpPr>
            <a:spLocks noChangeArrowheads="1"/>
          </p:cNvSpPr>
          <p:nvPr/>
        </p:nvSpPr>
        <p:spPr bwMode="auto">
          <a:xfrm>
            <a:off x="539750" y="2060575"/>
            <a:ext cx="2879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pt-PT" sz="1800" b="1">
                <a:solidFill>
                  <a:schemeClr val="bg1"/>
                </a:solidFill>
                <a:latin typeface="Arial" charset="0"/>
              </a:rPr>
              <a:t>… um</a:t>
            </a:r>
            <a:r>
              <a:rPr lang="pt-PT" sz="1800" b="1">
                <a:solidFill>
                  <a:srgbClr val="EAEAEA"/>
                </a:solidFill>
                <a:latin typeface="Arial" charset="0"/>
              </a:rPr>
              <a:t> </a:t>
            </a:r>
            <a:r>
              <a:rPr lang="pt-PT" b="1">
                <a:solidFill>
                  <a:srgbClr val="FF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pensador</a:t>
            </a:r>
            <a:r>
              <a:rPr lang="pt-PT"/>
              <a:t> </a:t>
            </a:r>
          </a:p>
        </p:txBody>
      </p:sp>
      <p:pic>
        <p:nvPicPr>
          <p:cNvPr id="204808" name="Picture 8" descr="chirolp_hatena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990600"/>
            <a:ext cx="990600" cy="990600"/>
          </a:xfrm>
          <a:prstGeom prst="rect">
            <a:avLst/>
          </a:prstGeom>
          <a:noFill/>
        </p:spPr>
      </p:pic>
      <p:sp>
        <p:nvSpPr>
          <p:cNvPr id="204810" name="AutoShape 1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532813" y="6165850"/>
            <a:ext cx="360362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4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204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04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04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04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204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2048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6" grpId="0"/>
      <p:bldP spid="204807" grpId="0"/>
      <p:bldP spid="2048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427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54276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54277" name="Picture 5" descr="BD05112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00" y="1616075"/>
            <a:ext cx="2487613" cy="3625850"/>
          </a:xfrm>
          <a:prstGeom prst="rect">
            <a:avLst/>
          </a:prstGeom>
          <a:noFill/>
        </p:spPr>
      </p:pic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7239000" y="56388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9</a:t>
            </a:r>
          </a:p>
        </p:txBody>
      </p:sp>
      <p:pic>
        <p:nvPicPr>
          <p:cNvPr id="54313" name="Picture 4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3600" y="2133600"/>
            <a:ext cx="2736850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4342" name="Group 70"/>
          <p:cNvGrpSpPr>
            <a:grpSpLocks/>
          </p:cNvGrpSpPr>
          <p:nvPr/>
        </p:nvGrpSpPr>
        <p:grpSpPr bwMode="auto">
          <a:xfrm>
            <a:off x="6858000" y="4114800"/>
            <a:ext cx="1139825" cy="1311275"/>
            <a:chOff x="4320" y="2592"/>
            <a:chExt cx="718" cy="826"/>
          </a:xfrm>
        </p:grpSpPr>
        <p:grpSp>
          <p:nvGrpSpPr>
            <p:cNvPr id="54314" name="Group 42"/>
            <p:cNvGrpSpPr>
              <a:grpSpLocks/>
            </p:cNvGrpSpPr>
            <p:nvPr/>
          </p:nvGrpSpPr>
          <p:grpSpPr bwMode="auto">
            <a:xfrm>
              <a:off x="4320" y="2592"/>
              <a:ext cx="238" cy="250"/>
              <a:chOff x="4368" y="2592"/>
              <a:chExt cx="238" cy="250"/>
            </a:xfrm>
          </p:grpSpPr>
          <p:pic>
            <p:nvPicPr>
              <p:cNvPr id="54315" name="Picture 43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54316" name="Picture 44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54317" name="Group 45"/>
            <p:cNvGrpSpPr>
              <a:grpSpLocks/>
            </p:cNvGrpSpPr>
            <p:nvPr/>
          </p:nvGrpSpPr>
          <p:grpSpPr bwMode="auto">
            <a:xfrm>
              <a:off x="4560" y="2592"/>
              <a:ext cx="238" cy="250"/>
              <a:chOff x="4464" y="2688"/>
              <a:chExt cx="238" cy="250"/>
            </a:xfrm>
          </p:grpSpPr>
          <p:pic>
            <p:nvPicPr>
              <p:cNvPr id="54318" name="Picture 46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464" y="2688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54319" name="Picture 47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512" y="2736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54320" name="Group 48"/>
            <p:cNvGrpSpPr>
              <a:grpSpLocks/>
            </p:cNvGrpSpPr>
            <p:nvPr/>
          </p:nvGrpSpPr>
          <p:grpSpPr bwMode="auto">
            <a:xfrm>
              <a:off x="4800" y="2592"/>
              <a:ext cx="238" cy="250"/>
              <a:chOff x="4800" y="2592"/>
              <a:chExt cx="238" cy="250"/>
            </a:xfrm>
          </p:grpSpPr>
          <p:pic>
            <p:nvPicPr>
              <p:cNvPr id="54321" name="Picture 49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800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54322" name="Picture 50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848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54323" name="Group 51"/>
            <p:cNvGrpSpPr>
              <a:grpSpLocks/>
            </p:cNvGrpSpPr>
            <p:nvPr/>
          </p:nvGrpSpPr>
          <p:grpSpPr bwMode="auto">
            <a:xfrm>
              <a:off x="4320" y="2880"/>
              <a:ext cx="238" cy="250"/>
              <a:chOff x="4368" y="2592"/>
              <a:chExt cx="238" cy="250"/>
            </a:xfrm>
          </p:grpSpPr>
          <p:pic>
            <p:nvPicPr>
              <p:cNvPr id="54324" name="Picture 52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54325" name="Picture 53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54326" name="Group 54"/>
            <p:cNvGrpSpPr>
              <a:grpSpLocks/>
            </p:cNvGrpSpPr>
            <p:nvPr/>
          </p:nvGrpSpPr>
          <p:grpSpPr bwMode="auto">
            <a:xfrm>
              <a:off x="4560" y="2880"/>
              <a:ext cx="238" cy="250"/>
              <a:chOff x="4464" y="2688"/>
              <a:chExt cx="238" cy="250"/>
            </a:xfrm>
          </p:grpSpPr>
          <p:pic>
            <p:nvPicPr>
              <p:cNvPr id="54327" name="Picture 55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464" y="2688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54328" name="Picture 56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512" y="2736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54329" name="Group 57"/>
            <p:cNvGrpSpPr>
              <a:grpSpLocks/>
            </p:cNvGrpSpPr>
            <p:nvPr/>
          </p:nvGrpSpPr>
          <p:grpSpPr bwMode="auto">
            <a:xfrm>
              <a:off x="4800" y="2880"/>
              <a:ext cx="238" cy="250"/>
              <a:chOff x="4800" y="2592"/>
              <a:chExt cx="238" cy="250"/>
            </a:xfrm>
          </p:grpSpPr>
          <p:pic>
            <p:nvPicPr>
              <p:cNvPr id="54330" name="Picture 58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800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54331" name="Picture 59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848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54332" name="Group 60"/>
            <p:cNvGrpSpPr>
              <a:grpSpLocks/>
            </p:cNvGrpSpPr>
            <p:nvPr/>
          </p:nvGrpSpPr>
          <p:grpSpPr bwMode="auto">
            <a:xfrm>
              <a:off x="4320" y="3168"/>
              <a:ext cx="238" cy="250"/>
              <a:chOff x="4368" y="2592"/>
              <a:chExt cx="238" cy="250"/>
            </a:xfrm>
          </p:grpSpPr>
          <p:pic>
            <p:nvPicPr>
              <p:cNvPr id="54333" name="Picture 61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54334" name="Picture 62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54335" name="Group 63"/>
            <p:cNvGrpSpPr>
              <a:grpSpLocks/>
            </p:cNvGrpSpPr>
            <p:nvPr/>
          </p:nvGrpSpPr>
          <p:grpSpPr bwMode="auto">
            <a:xfrm>
              <a:off x="4560" y="3168"/>
              <a:ext cx="238" cy="250"/>
              <a:chOff x="4368" y="2592"/>
              <a:chExt cx="238" cy="250"/>
            </a:xfrm>
          </p:grpSpPr>
          <p:pic>
            <p:nvPicPr>
              <p:cNvPr id="54336" name="Picture 64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54337" name="Picture 65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54339" name="Picture 6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20000" y="5029200"/>
            <a:ext cx="377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340" name="Picture 68" descr="blobtongue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96200" y="5105400"/>
            <a:ext cx="220663" cy="290513"/>
          </a:xfrm>
          <a:prstGeom prst="rect">
            <a:avLst/>
          </a:prstGeom>
          <a:noFill/>
        </p:spPr>
      </p:pic>
      <p:sp>
        <p:nvSpPr>
          <p:cNvPr id="54344" name="Text Box 72"/>
          <p:cNvSpPr txBox="1">
            <a:spLocks noChangeArrowheads="1"/>
          </p:cNvSpPr>
          <p:nvPr/>
        </p:nvSpPr>
        <p:spPr bwMode="auto">
          <a:xfrm>
            <a:off x="7235825" y="34290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pic>
        <p:nvPicPr>
          <p:cNvPr id="54345" name="Picture 73" descr="blobtongue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51500" y="5300663"/>
            <a:ext cx="331788" cy="434975"/>
          </a:xfrm>
          <a:prstGeom prst="rect">
            <a:avLst/>
          </a:prstGeom>
          <a:noFill/>
        </p:spPr>
      </p:pic>
      <p:sp>
        <p:nvSpPr>
          <p:cNvPr id="54347" name="AutoShape 7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532813" y="6165850"/>
            <a:ext cx="360362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7 L 0.06857 -0.042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43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" y="-2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ntrar_ca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9" dur="500"/>
                                        <p:tgtEl>
                                          <p:spTgt spid="543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1" grpId="0" autoUpdateAnimBg="0"/>
      <p:bldP spid="5434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93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2493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24932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124933" name="Picture 5" descr="BD05112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1616075"/>
            <a:ext cx="2487613" cy="3625850"/>
          </a:xfrm>
          <a:prstGeom prst="rect">
            <a:avLst/>
          </a:prstGeom>
          <a:noFill/>
        </p:spPr>
      </p:pic>
      <p:grpSp>
        <p:nvGrpSpPr>
          <p:cNvPr id="124934" name="Group 6"/>
          <p:cNvGrpSpPr>
            <a:grpSpLocks/>
          </p:cNvGrpSpPr>
          <p:nvPr/>
        </p:nvGrpSpPr>
        <p:grpSpPr bwMode="auto">
          <a:xfrm>
            <a:off x="5943600" y="2133600"/>
            <a:ext cx="2736850" cy="3468688"/>
            <a:chOff x="3744" y="1344"/>
            <a:chExt cx="1724" cy="2185"/>
          </a:xfrm>
        </p:grpSpPr>
        <p:pic>
          <p:nvPicPr>
            <p:cNvPr id="124935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44" y="1344"/>
              <a:ext cx="1724" cy="2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124936" name="Group 8"/>
            <p:cNvGrpSpPr>
              <a:grpSpLocks/>
            </p:cNvGrpSpPr>
            <p:nvPr/>
          </p:nvGrpSpPr>
          <p:grpSpPr bwMode="auto">
            <a:xfrm>
              <a:off x="4320" y="2592"/>
              <a:ext cx="238" cy="250"/>
              <a:chOff x="4368" y="2592"/>
              <a:chExt cx="238" cy="250"/>
            </a:xfrm>
          </p:grpSpPr>
          <p:pic>
            <p:nvPicPr>
              <p:cNvPr id="124937" name="Picture 9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4938" name="Picture 10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4939" name="Group 11"/>
            <p:cNvGrpSpPr>
              <a:grpSpLocks/>
            </p:cNvGrpSpPr>
            <p:nvPr/>
          </p:nvGrpSpPr>
          <p:grpSpPr bwMode="auto">
            <a:xfrm>
              <a:off x="4560" y="2592"/>
              <a:ext cx="238" cy="250"/>
              <a:chOff x="4464" y="2688"/>
              <a:chExt cx="238" cy="250"/>
            </a:xfrm>
          </p:grpSpPr>
          <p:pic>
            <p:nvPicPr>
              <p:cNvPr id="124940" name="Picture 1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464" y="2688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4941" name="Picture 13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512" y="2736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4942" name="Group 14"/>
            <p:cNvGrpSpPr>
              <a:grpSpLocks/>
            </p:cNvGrpSpPr>
            <p:nvPr/>
          </p:nvGrpSpPr>
          <p:grpSpPr bwMode="auto">
            <a:xfrm>
              <a:off x="4800" y="2592"/>
              <a:ext cx="238" cy="250"/>
              <a:chOff x="4800" y="2592"/>
              <a:chExt cx="238" cy="250"/>
            </a:xfrm>
          </p:grpSpPr>
          <p:pic>
            <p:nvPicPr>
              <p:cNvPr id="124943" name="Picture 15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800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4944" name="Picture 16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848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4945" name="Group 17"/>
            <p:cNvGrpSpPr>
              <a:grpSpLocks/>
            </p:cNvGrpSpPr>
            <p:nvPr/>
          </p:nvGrpSpPr>
          <p:grpSpPr bwMode="auto">
            <a:xfrm>
              <a:off x="4320" y="2880"/>
              <a:ext cx="238" cy="250"/>
              <a:chOff x="4368" y="2592"/>
              <a:chExt cx="238" cy="250"/>
            </a:xfrm>
          </p:grpSpPr>
          <p:pic>
            <p:nvPicPr>
              <p:cNvPr id="124946" name="Picture 18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4947" name="Picture 19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4948" name="Group 20"/>
            <p:cNvGrpSpPr>
              <a:grpSpLocks/>
            </p:cNvGrpSpPr>
            <p:nvPr/>
          </p:nvGrpSpPr>
          <p:grpSpPr bwMode="auto">
            <a:xfrm>
              <a:off x="4560" y="2880"/>
              <a:ext cx="238" cy="250"/>
              <a:chOff x="4464" y="2688"/>
              <a:chExt cx="238" cy="250"/>
            </a:xfrm>
          </p:grpSpPr>
          <p:pic>
            <p:nvPicPr>
              <p:cNvPr id="124949" name="Picture 21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464" y="2688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4950" name="Picture 22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512" y="2736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4951" name="Group 23"/>
            <p:cNvGrpSpPr>
              <a:grpSpLocks/>
            </p:cNvGrpSpPr>
            <p:nvPr/>
          </p:nvGrpSpPr>
          <p:grpSpPr bwMode="auto">
            <a:xfrm>
              <a:off x="4800" y="2880"/>
              <a:ext cx="238" cy="250"/>
              <a:chOff x="4800" y="2592"/>
              <a:chExt cx="238" cy="250"/>
            </a:xfrm>
          </p:grpSpPr>
          <p:pic>
            <p:nvPicPr>
              <p:cNvPr id="124952" name="Picture 24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800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4953" name="Picture 25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848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4954" name="Group 26"/>
            <p:cNvGrpSpPr>
              <a:grpSpLocks/>
            </p:cNvGrpSpPr>
            <p:nvPr/>
          </p:nvGrpSpPr>
          <p:grpSpPr bwMode="auto">
            <a:xfrm>
              <a:off x="4320" y="3168"/>
              <a:ext cx="238" cy="250"/>
              <a:chOff x="4368" y="2592"/>
              <a:chExt cx="238" cy="250"/>
            </a:xfrm>
          </p:grpSpPr>
          <p:pic>
            <p:nvPicPr>
              <p:cNvPr id="124955" name="Picture 27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4956" name="Picture 28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4957" name="Group 29"/>
            <p:cNvGrpSpPr>
              <a:grpSpLocks/>
            </p:cNvGrpSpPr>
            <p:nvPr/>
          </p:nvGrpSpPr>
          <p:grpSpPr bwMode="auto">
            <a:xfrm>
              <a:off x="4560" y="3168"/>
              <a:ext cx="238" cy="250"/>
              <a:chOff x="4368" y="2592"/>
              <a:chExt cx="238" cy="250"/>
            </a:xfrm>
          </p:grpSpPr>
          <p:pic>
            <p:nvPicPr>
              <p:cNvPr id="124958" name="Picture 30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4959" name="Picture 31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4960" name="Group 32"/>
            <p:cNvGrpSpPr>
              <a:grpSpLocks/>
            </p:cNvGrpSpPr>
            <p:nvPr/>
          </p:nvGrpSpPr>
          <p:grpSpPr bwMode="auto">
            <a:xfrm>
              <a:off x="4800" y="3168"/>
              <a:ext cx="238" cy="250"/>
              <a:chOff x="4368" y="2592"/>
              <a:chExt cx="238" cy="250"/>
            </a:xfrm>
          </p:grpSpPr>
          <p:pic>
            <p:nvPicPr>
              <p:cNvPr id="124961" name="Picture 3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4962" name="Picture 34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124964" name="Text Box 36"/>
          <p:cNvSpPr txBox="1">
            <a:spLocks noChangeArrowheads="1"/>
          </p:cNvSpPr>
          <p:nvPr/>
        </p:nvSpPr>
        <p:spPr bwMode="auto">
          <a:xfrm>
            <a:off x="7239000" y="56388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9</a:t>
            </a:r>
          </a:p>
        </p:txBody>
      </p:sp>
      <p:pic>
        <p:nvPicPr>
          <p:cNvPr id="124965" name="Picture 37" descr="blobtongue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9913" y="5300663"/>
            <a:ext cx="331787" cy="434975"/>
          </a:xfrm>
          <a:prstGeom prst="rect">
            <a:avLst/>
          </a:prstGeom>
          <a:noFill/>
        </p:spPr>
      </p:pic>
      <p:sp>
        <p:nvSpPr>
          <p:cNvPr id="124967" name="Text Box 39"/>
          <p:cNvSpPr txBox="1">
            <a:spLocks noChangeArrowheads="1"/>
          </p:cNvSpPr>
          <p:nvPr/>
        </p:nvSpPr>
        <p:spPr bwMode="auto">
          <a:xfrm>
            <a:off x="7235825" y="34290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</p:spTree>
  </p:cSld>
  <p:clrMapOvr>
    <a:masterClrMapping/>
  </p:clrMapOvr>
  <p:transition advClick="0" advTm="34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4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4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4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4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8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7168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71684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71685" name="Picture 5" descr="BD05112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1616075"/>
            <a:ext cx="2487613" cy="3625850"/>
          </a:xfrm>
          <a:prstGeom prst="rect">
            <a:avLst/>
          </a:prstGeom>
          <a:noFill/>
        </p:spPr>
      </p:pic>
      <p:grpSp>
        <p:nvGrpSpPr>
          <p:cNvPr id="71718" name="Group 38"/>
          <p:cNvGrpSpPr>
            <a:grpSpLocks/>
          </p:cNvGrpSpPr>
          <p:nvPr/>
        </p:nvGrpSpPr>
        <p:grpSpPr bwMode="auto">
          <a:xfrm>
            <a:off x="5943600" y="2133600"/>
            <a:ext cx="2736850" cy="3468688"/>
            <a:chOff x="3744" y="1344"/>
            <a:chExt cx="1724" cy="2185"/>
          </a:xfrm>
        </p:grpSpPr>
        <p:pic>
          <p:nvPicPr>
            <p:cNvPr id="71719" name="Picture 3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44" y="1344"/>
              <a:ext cx="1724" cy="2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71720" name="Group 40"/>
            <p:cNvGrpSpPr>
              <a:grpSpLocks/>
            </p:cNvGrpSpPr>
            <p:nvPr/>
          </p:nvGrpSpPr>
          <p:grpSpPr bwMode="auto">
            <a:xfrm>
              <a:off x="4320" y="2592"/>
              <a:ext cx="238" cy="250"/>
              <a:chOff x="4368" y="2592"/>
              <a:chExt cx="238" cy="250"/>
            </a:xfrm>
          </p:grpSpPr>
          <p:pic>
            <p:nvPicPr>
              <p:cNvPr id="71721" name="Picture 41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1722" name="Picture 42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1723" name="Group 43"/>
            <p:cNvGrpSpPr>
              <a:grpSpLocks/>
            </p:cNvGrpSpPr>
            <p:nvPr/>
          </p:nvGrpSpPr>
          <p:grpSpPr bwMode="auto">
            <a:xfrm>
              <a:off x="4560" y="2592"/>
              <a:ext cx="238" cy="250"/>
              <a:chOff x="4464" y="2688"/>
              <a:chExt cx="238" cy="250"/>
            </a:xfrm>
          </p:grpSpPr>
          <p:pic>
            <p:nvPicPr>
              <p:cNvPr id="71724" name="Picture 44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464" y="2688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1725" name="Picture 45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512" y="2736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1726" name="Group 46"/>
            <p:cNvGrpSpPr>
              <a:grpSpLocks/>
            </p:cNvGrpSpPr>
            <p:nvPr/>
          </p:nvGrpSpPr>
          <p:grpSpPr bwMode="auto">
            <a:xfrm>
              <a:off x="4800" y="2592"/>
              <a:ext cx="238" cy="250"/>
              <a:chOff x="4800" y="2592"/>
              <a:chExt cx="238" cy="250"/>
            </a:xfrm>
          </p:grpSpPr>
          <p:pic>
            <p:nvPicPr>
              <p:cNvPr id="71727" name="Picture 47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800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1728" name="Picture 48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848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1729" name="Group 49"/>
            <p:cNvGrpSpPr>
              <a:grpSpLocks/>
            </p:cNvGrpSpPr>
            <p:nvPr/>
          </p:nvGrpSpPr>
          <p:grpSpPr bwMode="auto">
            <a:xfrm>
              <a:off x="4320" y="2880"/>
              <a:ext cx="238" cy="250"/>
              <a:chOff x="4368" y="2592"/>
              <a:chExt cx="238" cy="250"/>
            </a:xfrm>
          </p:grpSpPr>
          <p:pic>
            <p:nvPicPr>
              <p:cNvPr id="71730" name="Picture 50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1731" name="Picture 51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1732" name="Group 52"/>
            <p:cNvGrpSpPr>
              <a:grpSpLocks/>
            </p:cNvGrpSpPr>
            <p:nvPr/>
          </p:nvGrpSpPr>
          <p:grpSpPr bwMode="auto">
            <a:xfrm>
              <a:off x="4560" y="2880"/>
              <a:ext cx="238" cy="250"/>
              <a:chOff x="4464" y="2688"/>
              <a:chExt cx="238" cy="250"/>
            </a:xfrm>
          </p:grpSpPr>
          <p:pic>
            <p:nvPicPr>
              <p:cNvPr id="71733" name="Picture 5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464" y="2688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1734" name="Picture 54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512" y="2736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1735" name="Group 55"/>
            <p:cNvGrpSpPr>
              <a:grpSpLocks/>
            </p:cNvGrpSpPr>
            <p:nvPr/>
          </p:nvGrpSpPr>
          <p:grpSpPr bwMode="auto">
            <a:xfrm>
              <a:off x="4800" y="2880"/>
              <a:ext cx="238" cy="250"/>
              <a:chOff x="4800" y="2592"/>
              <a:chExt cx="238" cy="250"/>
            </a:xfrm>
          </p:grpSpPr>
          <p:pic>
            <p:nvPicPr>
              <p:cNvPr id="71736" name="Picture 56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800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1737" name="Picture 57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848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1738" name="Group 58"/>
            <p:cNvGrpSpPr>
              <a:grpSpLocks/>
            </p:cNvGrpSpPr>
            <p:nvPr/>
          </p:nvGrpSpPr>
          <p:grpSpPr bwMode="auto">
            <a:xfrm>
              <a:off x="4320" y="3168"/>
              <a:ext cx="238" cy="250"/>
              <a:chOff x="4368" y="2592"/>
              <a:chExt cx="238" cy="250"/>
            </a:xfrm>
          </p:grpSpPr>
          <p:pic>
            <p:nvPicPr>
              <p:cNvPr id="71739" name="Picture 59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1740" name="Picture 60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1741" name="Group 61"/>
            <p:cNvGrpSpPr>
              <a:grpSpLocks/>
            </p:cNvGrpSpPr>
            <p:nvPr/>
          </p:nvGrpSpPr>
          <p:grpSpPr bwMode="auto">
            <a:xfrm>
              <a:off x="4560" y="3168"/>
              <a:ext cx="238" cy="250"/>
              <a:chOff x="4368" y="2592"/>
              <a:chExt cx="238" cy="250"/>
            </a:xfrm>
          </p:grpSpPr>
          <p:pic>
            <p:nvPicPr>
              <p:cNvPr id="71742" name="Picture 6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1743" name="Picture 63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1744" name="Group 64"/>
            <p:cNvGrpSpPr>
              <a:grpSpLocks/>
            </p:cNvGrpSpPr>
            <p:nvPr/>
          </p:nvGrpSpPr>
          <p:grpSpPr bwMode="auto">
            <a:xfrm>
              <a:off x="4800" y="3168"/>
              <a:ext cx="238" cy="250"/>
              <a:chOff x="4368" y="2592"/>
              <a:chExt cx="238" cy="250"/>
            </a:xfrm>
          </p:grpSpPr>
          <p:pic>
            <p:nvPicPr>
              <p:cNvPr id="71745" name="Picture 65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1746" name="Picture 66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71748" name="Picture 68" descr="blobtongue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9913" y="5300663"/>
            <a:ext cx="331787" cy="434975"/>
          </a:xfrm>
          <a:prstGeom prst="rect">
            <a:avLst/>
          </a:prstGeom>
          <a:noFill/>
        </p:spPr>
      </p:pic>
      <p:sp>
        <p:nvSpPr>
          <p:cNvPr id="71749" name="Text Box 69"/>
          <p:cNvSpPr txBox="1">
            <a:spLocks noChangeArrowheads="1"/>
          </p:cNvSpPr>
          <p:nvPr/>
        </p:nvSpPr>
        <p:spPr bwMode="auto">
          <a:xfrm>
            <a:off x="7239000" y="56388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9</a:t>
            </a:r>
          </a:p>
        </p:txBody>
      </p:sp>
      <p:sp>
        <p:nvSpPr>
          <p:cNvPr id="71750" name="Text Box 70"/>
          <p:cNvSpPr txBox="1">
            <a:spLocks noChangeArrowheads="1"/>
          </p:cNvSpPr>
          <p:nvPr/>
        </p:nvSpPr>
        <p:spPr bwMode="auto">
          <a:xfrm>
            <a:off x="900113" y="620713"/>
            <a:ext cx="50403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2000" b="1">
                <a:solidFill>
                  <a:schemeClr val="bg1"/>
                </a:solidFill>
                <a:latin typeface="Arial" charset="0"/>
              </a:rPr>
              <a:t>Quando tentou entrar…</a:t>
            </a:r>
          </a:p>
        </p:txBody>
      </p:sp>
      <p:sp>
        <p:nvSpPr>
          <p:cNvPr id="71752" name="Text Box 72"/>
          <p:cNvSpPr txBox="1">
            <a:spLocks noChangeArrowheads="1"/>
          </p:cNvSpPr>
          <p:nvPr/>
        </p:nvSpPr>
        <p:spPr bwMode="auto">
          <a:xfrm>
            <a:off x="7235825" y="34290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5.78035E-7 L 0.06875 -0.031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17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" y="-1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ntrar_ca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73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7373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73732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73733" name="Picture 5" descr="BD05112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0800" y="1616075"/>
            <a:ext cx="2487613" cy="3625850"/>
          </a:xfrm>
          <a:prstGeom prst="rect">
            <a:avLst/>
          </a:prstGeom>
          <a:noFill/>
        </p:spPr>
      </p:pic>
      <p:grpSp>
        <p:nvGrpSpPr>
          <p:cNvPr id="73766" name="Group 38"/>
          <p:cNvGrpSpPr>
            <a:grpSpLocks/>
          </p:cNvGrpSpPr>
          <p:nvPr/>
        </p:nvGrpSpPr>
        <p:grpSpPr bwMode="auto">
          <a:xfrm>
            <a:off x="5943600" y="2133600"/>
            <a:ext cx="2736850" cy="3468688"/>
            <a:chOff x="3744" y="1344"/>
            <a:chExt cx="1724" cy="2185"/>
          </a:xfrm>
        </p:grpSpPr>
        <p:pic>
          <p:nvPicPr>
            <p:cNvPr id="73767" name="Picture 3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744" y="1344"/>
              <a:ext cx="1724" cy="2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73768" name="Group 40"/>
            <p:cNvGrpSpPr>
              <a:grpSpLocks/>
            </p:cNvGrpSpPr>
            <p:nvPr/>
          </p:nvGrpSpPr>
          <p:grpSpPr bwMode="auto">
            <a:xfrm>
              <a:off x="4320" y="2592"/>
              <a:ext cx="238" cy="250"/>
              <a:chOff x="4368" y="2592"/>
              <a:chExt cx="238" cy="250"/>
            </a:xfrm>
          </p:grpSpPr>
          <p:pic>
            <p:nvPicPr>
              <p:cNvPr id="73769" name="Picture 41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3770" name="Picture 42" descr="blobtongue"/>
              <p:cNvPicPr>
                <a:picLocks noChangeAspect="1" noChangeArrowheads="1" noCrop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3771" name="Group 43"/>
            <p:cNvGrpSpPr>
              <a:grpSpLocks/>
            </p:cNvGrpSpPr>
            <p:nvPr/>
          </p:nvGrpSpPr>
          <p:grpSpPr bwMode="auto">
            <a:xfrm>
              <a:off x="4560" y="2592"/>
              <a:ext cx="238" cy="250"/>
              <a:chOff x="4464" y="2688"/>
              <a:chExt cx="238" cy="250"/>
            </a:xfrm>
          </p:grpSpPr>
          <p:pic>
            <p:nvPicPr>
              <p:cNvPr id="73772" name="Picture 44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464" y="2688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3773" name="Picture 45" descr="blobtongue"/>
              <p:cNvPicPr>
                <a:picLocks noChangeAspect="1" noChangeArrowheads="1" noCrop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512" y="2736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3774" name="Group 46"/>
            <p:cNvGrpSpPr>
              <a:grpSpLocks/>
            </p:cNvGrpSpPr>
            <p:nvPr/>
          </p:nvGrpSpPr>
          <p:grpSpPr bwMode="auto">
            <a:xfrm>
              <a:off x="4800" y="2592"/>
              <a:ext cx="238" cy="250"/>
              <a:chOff x="4800" y="2592"/>
              <a:chExt cx="238" cy="250"/>
            </a:xfrm>
          </p:grpSpPr>
          <p:pic>
            <p:nvPicPr>
              <p:cNvPr id="73775" name="Picture 47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800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3776" name="Picture 48" descr="blobtongue"/>
              <p:cNvPicPr>
                <a:picLocks noChangeAspect="1" noChangeArrowheads="1" noCrop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848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3777" name="Group 49"/>
            <p:cNvGrpSpPr>
              <a:grpSpLocks/>
            </p:cNvGrpSpPr>
            <p:nvPr/>
          </p:nvGrpSpPr>
          <p:grpSpPr bwMode="auto">
            <a:xfrm>
              <a:off x="4320" y="2880"/>
              <a:ext cx="238" cy="250"/>
              <a:chOff x="4368" y="2592"/>
              <a:chExt cx="238" cy="250"/>
            </a:xfrm>
          </p:grpSpPr>
          <p:pic>
            <p:nvPicPr>
              <p:cNvPr id="73778" name="Picture 50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3779" name="Picture 51" descr="blobtongue"/>
              <p:cNvPicPr>
                <a:picLocks noChangeAspect="1" noChangeArrowheads="1" noCrop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3780" name="Group 52"/>
            <p:cNvGrpSpPr>
              <a:grpSpLocks/>
            </p:cNvGrpSpPr>
            <p:nvPr/>
          </p:nvGrpSpPr>
          <p:grpSpPr bwMode="auto">
            <a:xfrm>
              <a:off x="4560" y="2880"/>
              <a:ext cx="238" cy="250"/>
              <a:chOff x="4464" y="2688"/>
              <a:chExt cx="238" cy="250"/>
            </a:xfrm>
          </p:grpSpPr>
          <p:pic>
            <p:nvPicPr>
              <p:cNvPr id="73781" name="Picture 5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464" y="2688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3782" name="Picture 54" descr="blobtongue"/>
              <p:cNvPicPr>
                <a:picLocks noChangeAspect="1" noChangeArrowheads="1" noCrop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512" y="2736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3783" name="Group 55"/>
            <p:cNvGrpSpPr>
              <a:grpSpLocks/>
            </p:cNvGrpSpPr>
            <p:nvPr/>
          </p:nvGrpSpPr>
          <p:grpSpPr bwMode="auto">
            <a:xfrm>
              <a:off x="4800" y="2880"/>
              <a:ext cx="238" cy="250"/>
              <a:chOff x="4800" y="2592"/>
              <a:chExt cx="238" cy="250"/>
            </a:xfrm>
          </p:grpSpPr>
          <p:pic>
            <p:nvPicPr>
              <p:cNvPr id="73784" name="Picture 56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800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3785" name="Picture 57" descr="blobtongue"/>
              <p:cNvPicPr>
                <a:picLocks noChangeAspect="1" noChangeArrowheads="1" noCrop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848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3786" name="Group 58"/>
            <p:cNvGrpSpPr>
              <a:grpSpLocks/>
            </p:cNvGrpSpPr>
            <p:nvPr/>
          </p:nvGrpSpPr>
          <p:grpSpPr bwMode="auto">
            <a:xfrm>
              <a:off x="4320" y="3168"/>
              <a:ext cx="238" cy="250"/>
              <a:chOff x="4368" y="2592"/>
              <a:chExt cx="238" cy="250"/>
            </a:xfrm>
          </p:grpSpPr>
          <p:pic>
            <p:nvPicPr>
              <p:cNvPr id="73787" name="Picture 59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3788" name="Picture 60" descr="blobtongue"/>
              <p:cNvPicPr>
                <a:picLocks noChangeAspect="1" noChangeArrowheads="1" noCrop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3789" name="Group 61"/>
            <p:cNvGrpSpPr>
              <a:grpSpLocks/>
            </p:cNvGrpSpPr>
            <p:nvPr/>
          </p:nvGrpSpPr>
          <p:grpSpPr bwMode="auto">
            <a:xfrm>
              <a:off x="4560" y="3168"/>
              <a:ext cx="238" cy="250"/>
              <a:chOff x="4368" y="2592"/>
              <a:chExt cx="238" cy="250"/>
            </a:xfrm>
          </p:grpSpPr>
          <p:pic>
            <p:nvPicPr>
              <p:cNvPr id="73790" name="Picture 6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3791" name="Picture 63" descr="blobtongue"/>
              <p:cNvPicPr>
                <a:picLocks noChangeAspect="1" noChangeArrowheads="1" noCrop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3792" name="Group 64"/>
            <p:cNvGrpSpPr>
              <a:grpSpLocks/>
            </p:cNvGrpSpPr>
            <p:nvPr/>
          </p:nvGrpSpPr>
          <p:grpSpPr bwMode="auto">
            <a:xfrm>
              <a:off x="4800" y="3168"/>
              <a:ext cx="238" cy="250"/>
              <a:chOff x="4368" y="2592"/>
              <a:chExt cx="238" cy="250"/>
            </a:xfrm>
          </p:grpSpPr>
          <p:pic>
            <p:nvPicPr>
              <p:cNvPr id="73793" name="Picture 65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3794" name="Picture 66" descr="blobtongue"/>
              <p:cNvPicPr>
                <a:picLocks noChangeAspect="1" noChangeArrowheads="1" noCrop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73765" name="Picture 37" descr="blobsilly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27763" y="5157788"/>
            <a:ext cx="411162" cy="400050"/>
          </a:xfrm>
          <a:prstGeom prst="rect">
            <a:avLst/>
          </a:prstGeom>
          <a:noFill/>
        </p:spPr>
      </p:pic>
      <p:sp>
        <p:nvSpPr>
          <p:cNvPr id="73796" name="Text Box 68"/>
          <p:cNvSpPr txBox="1">
            <a:spLocks noChangeArrowheads="1"/>
          </p:cNvSpPr>
          <p:nvPr/>
        </p:nvSpPr>
        <p:spPr bwMode="auto">
          <a:xfrm>
            <a:off x="7239000" y="56388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9</a:t>
            </a:r>
          </a:p>
        </p:txBody>
      </p:sp>
      <p:sp>
        <p:nvSpPr>
          <p:cNvPr id="73797" name="Text Box 69"/>
          <p:cNvSpPr txBox="1">
            <a:spLocks noChangeArrowheads="1"/>
          </p:cNvSpPr>
          <p:nvPr/>
        </p:nvSpPr>
        <p:spPr bwMode="auto">
          <a:xfrm>
            <a:off x="395288" y="333375"/>
            <a:ext cx="8137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800" b="1">
                <a:solidFill>
                  <a:schemeClr val="bg1"/>
                </a:solidFill>
                <a:latin typeface="Arial" charset="0"/>
              </a:rPr>
              <a:t>Os amigos disseram-lhe que podia entrar, mas iam ficar todos muito apertados e o problema da contagem ia voltar.</a:t>
            </a:r>
          </a:p>
        </p:txBody>
      </p:sp>
      <p:sp>
        <p:nvSpPr>
          <p:cNvPr id="73799" name="Text Box 71"/>
          <p:cNvSpPr txBox="1">
            <a:spLocks noChangeArrowheads="1"/>
          </p:cNvSpPr>
          <p:nvPr/>
        </p:nvSpPr>
        <p:spPr bwMode="auto">
          <a:xfrm>
            <a:off x="7235825" y="34290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sp>
        <p:nvSpPr>
          <p:cNvPr id="73801" name="AutoShape 7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532813" y="6165850"/>
            <a:ext cx="360362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7 -6.35838E-7 C -0.00278 -0.00255 -0.00503 -0.00625 -0.00798 -0.00856 C -0.00989 -0.00994 -0.01771 -0.01226 -0.01909 -0.01272 C -0.02222 -0.01388 -0.02847 -0.01688 -0.02847 -0.01688 C -0.06146 -0.01503 -0.07066 -0.02705 -0.07621 0.01063 C -0.0743 0.02335 -0.07361 0.02381 -0.0651 0.02959 C -0.0625 0.0289 -0.05781 0.03098 -0.05712 0.02751 C -0.05087 -0.00116 -0.0625 -0.00625 -0.07621 -0.01688 C -0.10017 -0.01318 -0.10312 -0.02127 -0.10798 0.00208 C -0.10659 0.01826 -0.1033 0.0548 -0.09357 0.06774 C -0.08889 0.07399 -0.07448 0.07815 -0.06823 0.07815 " pathEditMode="relative" ptsTypes="ffffffffffA">
                                      <p:cBhvr>
                                        <p:cTn id="8" dur="2000" fill="hold"/>
                                        <p:tgtEl>
                                          <p:spTgt spid="737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treamsound2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80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75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7475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74756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74757" name="Picture 5" descr="BD05112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1616075"/>
            <a:ext cx="2487613" cy="3625850"/>
          </a:xfrm>
          <a:prstGeom prst="rect">
            <a:avLst/>
          </a:prstGeom>
          <a:noFill/>
        </p:spPr>
      </p:pic>
      <p:grpSp>
        <p:nvGrpSpPr>
          <p:cNvPr id="74793" name="Group 41"/>
          <p:cNvGrpSpPr>
            <a:grpSpLocks/>
          </p:cNvGrpSpPr>
          <p:nvPr/>
        </p:nvGrpSpPr>
        <p:grpSpPr bwMode="auto">
          <a:xfrm>
            <a:off x="5943600" y="2133600"/>
            <a:ext cx="2736850" cy="3468688"/>
            <a:chOff x="3744" y="1344"/>
            <a:chExt cx="1724" cy="2185"/>
          </a:xfrm>
        </p:grpSpPr>
        <p:pic>
          <p:nvPicPr>
            <p:cNvPr id="74794" name="Picture 4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44" y="1344"/>
              <a:ext cx="1724" cy="2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74795" name="Group 43"/>
            <p:cNvGrpSpPr>
              <a:grpSpLocks/>
            </p:cNvGrpSpPr>
            <p:nvPr/>
          </p:nvGrpSpPr>
          <p:grpSpPr bwMode="auto">
            <a:xfrm>
              <a:off x="4320" y="2592"/>
              <a:ext cx="238" cy="250"/>
              <a:chOff x="4368" y="2592"/>
              <a:chExt cx="238" cy="250"/>
            </a:xfrm>
          </p:grpSpPr>
          <p:pic>
            <p:nvPicPr>
              <p:cNvPr id="74796" name="Picture 44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4797" name="Picture 45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4798" name="Group 46"/>
            <p:cNvGrpSpPr>
              <a:grpSpLocks/>
            </p:cNvGrpSpPr>
            <p:nvPr/>
          </p:nvGrpSpPr>
          <p:grpSpPr bwMode="auto">
            <a:xfrm>
              <a:off x="4560" y="2592"/>
              <a:ext cx="238" cy="250"/>
              <a:chOff x="4464" y="2688"/>
              <a:chExt cx="238" cy="250"/>
            </a:xfrm>
          </p:grpSpPr>
          <p:pic>
            <p:nvPicPr>
              <p:cNvPr id="74799" name="Picture 47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464" y="2688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4800" name="Picture 48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512" y="2736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4801" name="Group 49"/>
            <p:cNvGrpSpPr>
              <a:grpSpLocks/>
            </p:cNvGrpSpPr>
            <p:nvPr/>
          </p:nvGrpSpPr>
          <p:grpSpPr bwMode="auto">
            <a:xfrm>
              <a:off x="4800" y="2592"/>
              <a:ext cx="238" cy="250"/>
              <a:chOff x="4800" y="2592"/>
              <a:chExt cx="238" cy="250"/>
            </a:xfrm>
          </p:grpSpPr>
          <p:pic>
            <p:nvPicPr>
              <p:cNvPr id="74802" name="Picture 50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800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4803" name="Picture 51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848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4804" name="Group 52"/>
            <p:cNvGrpSpPr>
              <a:grpSpLocks/>
            </p:cNvGrpSpPr>
            <p:nvPr/>
          </p:nvGrpSpPr>
          <p:grpSpPr bwMode="auto">
            <a:xfrm>
              <a:off x="4320" y="2880"/>
              <a:ext cx="238" cy="250"/>
              <a:chOff x="4368" y="2592"/>
              <a:chExt cx="238" cy="250"/>
            </a:xfrm>
          </p:grpSpPr>
          <p:pic>
            <p:nvPicPr>
              <p:cNvPr id="74805" name="Picture 5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4806" name="Picture 54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4807" name="Group 55"/>
            <p:cNvGrpSpPr>
              <a:grpSpLocks/>
            </p:cNvGrpSpPr>
            <p:nvPr/>
          </p:nvGrpSpPr>
          <p:grpSpPr bwMode="auto">
            <a:xfrm>
              <a:off x="4560" y="2880"/>
              <a:ext cx="238" cy="250"/>
              <a:chOff x="4464" y="2688"/>
              <a:chExt cx="238" cy="250"/>
            </a:xfrm>
          </p:grpSpPr>
          <p:pic>
            <p:nvPicPr>
              <p:cNvPr id="74808" name="Picture 56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464" y="2688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4809" name="Picture 57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512" y="2736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4810" name="Group 58"/>
            <p:cNvGrpSpPr>
              <a:grpSpLocks/>
            </p:cNvGrpSpPr>
            <p:nvPr/>
          </p:nvGrpSpPr>
          <p:grpSpPr bwMode="auto">
            <a:xfrm>
              <a:off x="4800" y="2880"/>
              <a:ext cx="238" cy="250"/>
              <a:chOff x="4800" y="2592"/>
              <a:chExt cx="238" cy="250"/>
            </a:xfrm>
          </p:grpSpPr>
          <p:pic>
            <p:nvPicPr>
              <p:cNvPr id="74811" name="Picture 59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800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4812" name="Picture 60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848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4813" name="Group 61"/>
            <p:cNvGrpSpPr>
              <a:grpSpLocks/>
            </p:cNvGrpSpPr>
            <p:nvPr/>
          </p:nvGrpSpPr>
          <p:grpSpPr bwMode="auto">
            <a:xfrm>
              <a:off x="4320" y="3168"/>
              <a:ext cx="238" cy="250"/>
              <a:chOff x="4368" y="2592"/>
              <a:chExt cx="238" cy="250"/>
            </a:xfrm>
          </p:grpSpPr>
          <p:pic>
            <p:nvPicPr>
              <p:cNvPr id="74814" name="Picture 6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4815" name="Picture 63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4816" name="Group 64"/>
            <p:cNvGrpSpPr>
              <a:grpSpLocks/>
            </p:cNvGrpSpPr>
            <p:nvPr/>
          </p:nvGrpSpPr>
          <p:grpSpPr bwMode="auto">
            <a:xfrm>
              <a:off x="4560" y="3168"/>
              <a:ext cx="238" cy="250"/>
              <a:chOff x="4368" y="2592"/>
              <a:chExt cx="238" cy="250"/>
            </a:xfrm>
          </p:grpSpPr>
          <p:pic>
            <p:nvPicPr>
              <p:cNvPr id="74817" name="Picture 65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4818" name="Picture 66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4819" name="Group 67"/>
            <p:cNvGrpSpPr>
              <a:grpSpLocks/>
            </p:cNvGrpSpPr>
            <p:nvPr/>
          </p:nvGrpSpPr>
          <p:grpSpPr bwMode="auto">
            <a:xfrm>
              <a:off x="4800" y="3168"/>
              <a:ext cx="238" cy="250"/>
              <a:chOff x="4368" y="2592"/>
              <a:chExt cx="238" cy="250"/>
            </a:xfrm>
          </p:grpSpPr>
          <p:pic>
            <p:nvPicPr>
              <p:cNvPr id="74820" name="Picture 68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4821" name="Picture 69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74823" name="Picture 71" descr="m-u-n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80063" y="5661025"/>
            <a:ext cx="457200" cy="457200"/>
          </a:xfrm>
          <a:prstGeom prst="rect">
            <a:avLst/>
          </a:prstGeom>
          <a:noFill/>
        </p:spPr>
      </p:pic>
      <p:sp>
        <p:nvSpPr>
          <p:cNvPr id="74825" name="Text Box 73"/>
          <p:cNvSpPr txBox="1">
            <a:spLocks noChangeArrowheads="1"/>
          </p:cNvSpPr>
          <p:nvPr/>
        </p:nvSpPr>
        <p:spPr bwMode="auto">
          <a:xfrm>
            <a:off x="7239000" y="56388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9</a:t>
            </a:r>
          </a:p>
        </p:txBody>
      </p:sp>
      <p:sp>
        <p:nvSpPr>
          <p:cNvPr id="74826" name="Text Box 74"/>
          <p:cNvSpPr txBox="1">
            <a:spLocks noChangeArrowheads="1"/>
          </p:cNvSpPr>
          <p:nvPr/>
        </p:nvSpPr>
        <p:spPr bwMode="auto">
          <a:xfrm>
            <a:off x="827088" y="476250"/>
            <a:ext cx="50403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2000" b="1">
                <a:solidFill>
                  <a:schemeClr val="bg1"/>
                </a:solidFill>
                <a:latin typeface="Arial" charset="0"/>
              </a:rPr>
              <a:t>Voltou para trás muito muito triste.</a:t>
            </a:r>
          </a:p>
        </p:txBody>
      </p:sp>
      <p:sp>
        <p:nvSpPr>
          <p:cNvPr id="74828" name="Text Box 76"/>
          <p:cNvSpPr txBox="1">
            <a:spLocks noChangeArrowheads="1"/>
          </p:cNvSpPr>
          <p:nvPr/>
        </p:nvSpPr>
        <p:spPr bwMode="auto">
          <a:xfrm>
            <a:off x="7235825" y="34290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sp>
        <p:nvSpPr>
          <p:cNvPr id="74830" name="AutoShape 7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532813" y="6165850"/>
            <a:ext cx="360362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83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77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7577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75780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75813" name="Picture 37" descr="chirolp_hatena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1125538"/>
            <a:ext cx="990600" cy="990600"/>
          </a:xfrm>
          <a:prstGeom prst="rect">
            <a:avLst/>
          </a:prstGeom>
          <a:noFill/>
        </p:spPr>
      </p:pic>
      <p:pic>
        <p:nvPicPr>
          <p:cNvPr id="75781" name="Picture 5" descr="BD05112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00" y="1616075"/>
            <a:ext cx="2487613" cy="3625850"/>
          </a:xfrm>
          <a:prstGeom prst="rect">
            <a:avLst/>
          </a:prstGeom>
          <a:noFill/>
        </p:spPr>
      </p:pic>
      <p:grpSp>
        <p:nvGrpSpPr>
          <p:cNvPr id="75867" name="Group 91"/>
          <p:cNvGrpSpPr>
            <a:grpSpLocks/>
          </p:cNvGrpSpPr>
          <p:nvPr/>
        </p:nvGrpSpPr>
        <p:grpSpPr bwMode="auto">
          <a:xfrm>
            <a:off x="5943600" y="2133600"/>
            <a:ext cx="2736850" cy="3468688"/>
            <a:chOff x="3744" y="1344"/>
            <a:chExt cx="1724" cy="2185"/>
          </a:xfrm>
        </p:grpSpPr>
        <p:pic>
          <p:nvPicPr>
            <p:cNvPr id="75818" name="Picture 4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744" y="1344"/>
              <a:ext cx="1724" cy="2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75824" name="Group 48"/>
            <p:cNvGrpSpPr>
              <a:grpSpLocks/>
            </p:cNvGrpSpPr>
            <p:nvPr/>
          </p:nvGrpSpPr>
          <p:grpSpPr bwMode="auto">
            <a:xfrm>
              <a:off x="4320" y="2592"/>
              <a:ext cx="238" cy="250"/>
              <a:chOff x="4368" y="2592"/>
              <a:chExt cx="238" cy="250"/>
            </a:xfrm>
          </p:grpSpPr>
          <p:pic>
            <p:nvPicPr>
              <p:cNvPr id="75819" name="Picture 43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5820" name="Picture 44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5823" name="Group 47"/>
            <p:cNvGrpSpPr>
              <a:grpSpLocks/>
            </p:cNvGrpSpPr>
            <p:nvPr/>
          </p:nvGrpSpPr>
          <p:grpSpPr bwMode="auto">
            <a:xfrm>
              <a:off x="4560" y="2592"/>
              <a:ext cx="238" cy="250"/>
              <a:chOff x="4464" y="2688"/>
              <a:chExt cx="238" cy="250"/>
            </a:xfrm>
          </p:grpSpPr>
          <p:pic>
            <p:nvPicPr>
              <p:cNvPr id="75821" name="Picture 45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464" y="2688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5822" name="Picture 46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512" y="2736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5834" name="Group 58"/>
            <p:cNvGrpSpPr>
              <a:grpSpLocks/>
            </p:cNvGrpSpPr>
            <p:nvPr/>
          </p:nvGrpSpPr>
          <p:grpSpPr bwMode="auto">
            <a:xfrm>
              <a:off x="4800" y="2592"/>
              <a:ext cx="238" cy="250"/>
              <a:chOff x="4800" y="2592"/>
              <a:chExt cx="238" cy="250"/>
            </a:xfrm>
          </p:grpSpPr>
          <p:pic>
            <p:nvPicPr>
              <p:cNvPr id="75825" name="Picture 49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800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5826" name="Picture 50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848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5827" name="Group 51"/>
            <p:cNvGrpSpPr>
              <a:grpSpLocks/>
            </p:cNvGrpSpPr>
            <p:nvPr/>
          </p:nvGrpSpPr>
          <p:grpSpPr bwMode="auto">
            <a:xfrm>
              <a:off x="4320" y="2880"/>
              <a:ext cx="238" cy="250"/>
              <a:chOff x="4368" y="2592"/>
              <a:chExt cx="238" cy="250"/>
            </a:xfrm>
          </p:grpSpPr>
          <p:pic>
            <p:nvPicPr>
              <p:cNvPr id="75828" name="Picture 52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5829" name="Picture 53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5830" name="Group 54"/>
            <p:cNvGrpSpPr>
              <a:grpSpLocks/>
            </p:cNvGrpSpPr>
            <p:nvPr/>
          </p:nvGrpSpPr>
          <p:grpSpPr bwMode="auto">
            <a:xfrm>
              <a:off x="4560" y="2880"/>
              <a:ext cx="238" cy="250"/>
              <a:chOff x="4464" y="2688"/>
              <a:chExt cx="238" cy="250"/>
            </a:xfrm>
          </p:grpSpPr>
          <p:pic>
            <p:nvPicPr>
              <p:cNvPr id="75831" name="Picture 55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464" y="2688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5832" name="Picture 56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512" y="2736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5835" name="Group 59"/>
            <p:cNvGrpSpPr>
              <a:grpSpLocks/>
            </p:cNvGrpSpPr>
            <p:nvPr/>
          </p:nvGrpSpPr>
          <p:grpSpPr bwMode="auto">
            <a:xfrm>
              <a:off x="4800" y="2880"/>
              <a:ext cx="238" cy="250"/>
              <a:chOff x="4800" y="2592"/>
              <a:chExt cx="238" cy="250"/>
            </a:xfrm>
          </p:grpSpPr>
          <p:pic>
            <p:nvPicPr>
              <p:cNvPr id="75836" name="Picture 60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800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5837" name="Picture 61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848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5858" name="Group 82"/>
            <p:cNvGrpSpPr>
              <a:grpSpLocks/>
            </p:cNvGrpSpPr>
            <p:nvPr/>
          </p:nvGrpSpPr>
          <p:grpSpPr bwMode="auto">
            <a:xfrm>
              <a:off x="4320" y="3168"/>
              <a:ext cx="238" cy="250"/>
              <a:chOff x="4368" y="2592"/>
              <a:chExt cx="238" cy="250"/>
            </a:xfrm>
          </p:grpSpPr>
          <p:pic>
            <p:nvPicPr>
              <p:cNvPr id="75859" name="Picture 83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5860" name="Picture 84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5861" name="Group 85"/>
            <p:cNvGrpSpPr>
              <a:grpSpLocks/>
            </p:cNvGrpSpPr>
            <p:nvPr/>
          </p:nvGrpSpPr>
          <p:grpSpPr bwMode="auto">
            <a:xfrm>
              <a:off x="4560" y="3168"/>
              <a:ext cx="238" cy="250"/>
              <a:chOff x="4368" y="2592"/>
              <a:chExt cx="238" cy="250"/>
            </a:xfrm>
          </p:grpSpPr>
          <p:pic>
            <p:nvPicPr>
              <p:cNvPr id="75862" name="Picture 86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5863" name="Picture 87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5864" name="Group 88"/>
            <p:cNvGrpSpPr>
              <a:grpSpLocks/>
            </p:cNvGrpSpPr>
            <p:nvPr/>
          </p:nvGrpSpPr>
          <p:grpSpPr bwMode="auto">
            <a:xfrm>
              <a:off x="4800" y="3168"/>
              <a:ext cx="238" cy="250"/>
              <a:chOff x="4368" y="2592"/>
              <a:chExt cx="238" cy="250"/>
            </a:xfrm>
          </p:grpSpPr>
          <p:pic>
            <p:nvPicPr>
              <p:cNvPr id="75865" name="Picture 89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5866" name="Picture 90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75868" name="Picture 92" descr="m-u-n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80063" y="5661025"/>
            <a:ext cx="457200" cy="457200"/>
          </a:xfrm>
          <a:prstGeom prst="rect">
            <a:avLst/>
          </a:prstGeom>
          <a:noFill/>
        </p:spPr>
      </p:pic>
      <p:sp>
        <p:nvSpPr>
          <p:cNvPr id="75869" name="Text Box 93"/>
          <p:cNvSpPr txBox="1">
            <a:spLocks noChangeArrowheads="1"/>
          </p:cNvSpPr>
          <p:nvPr/>
        </p:nvSpPr>
        <p:spPr bwMode="auto">
          <a:xfrm>
            <a:off x="7239000" y="56388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9</a:t>
            </a:r>
          </a:p>
        </p:txBody>
      </p:sp>
      <p:sp>
        <p:nvSpPr>
          <p:cNvPr id="75870" name="Text Box 94"/>
          <p:cNvSpPr txBox="1">
            <a:spLocks noChangeArrowheads="1"/>
          </p:cNvSpPr>
          <p:nvPr/>
        </p:nvSpPr>
        <p:spPr bwMode="auto">
          <a:xfrm>
            <a:off x="827088" y="476250"/>
            <a:ext cx="50403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2000" b="1">
                <a:solidFill>
                  <a:schemeClr val="bg1"/>
                </a:solidFill>
                <a:latin typeface="Arial" charset="0"/>
              </a:rPr>
              <a:t>Até que alguém teve uma ideia…</a:t>
            </a:r>
          </a:p>
        </p:txBody>
      </p:sp>
      <p:sp>
        <p:nvSpPr>
          <p:cNvPr id="75871" name="Text Box 95"/>
          <p:cNvSpPr txBox="1">
            <a:spLocks noChangeArrowheads="1"/>
          </p:cNvSpPr>
          <p:nvPr/>
        </p:nvSpPr>
        <p:spPr bwMode="auto">
          <a:xfrm>
            <a:off x="2339975" y="981075"/>
            <a:ext cx="5040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800" b="1">
                <a:solidFill>
                  <a:schemeClr val="bg1"/>
                </a:solidFill>
                <a:latin typeface="Arial" charset="0"/>
              </a:rPr>
              <a:t>… era melhor chamarem o</a:t>
            </a:r>
            <a:r>
              <a:rPr lang="pt-PT" sz="1800" b="1">
                <a:solidFill>
                  <a:srgbClr val="EAEAEA"/>
                </a:solidFill>
                <a:latin typeface="Arial" charset="0"/>
              </a:rPr>
              <a:t> </a:t>
            </a:r>
            <a:r>
              <a:rPr lang="pt-PT" b="1">
                <a:solidFill>
                  <a:srgbClr val="FF3399"/>
                </a:solidFill>
                <a:latin typeface="Arial" charset="0"/>
              </a:rPr>
              <a:t>pensador</a:t>
            </a:r>
          </a:p>
        </p:txBody>
      </p:sp>
      <p:sp>
        <p:nvSpPr>
          <p:cNvPr id="75873" name="Text Box 97"/>
          <p:cNvSpPr txBox="1">
            <a:spLocks noChangeArrowheads="1"/>
          </p:cNvSpPr>
          <p:nvPr/>
        </p:nvSpPr>
        <p:spPr bwMode="auto">
          <a:xfrm>
            <a:off x="7235825" y="34290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sp>
        <p:nvSpPr>
          <p:cNvPr id="75875" name="AutoShape 9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532813" y="6165850"/>
            <a:ext cx="360362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5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75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75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5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5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871" grpId="0"/>
      <p:bldP spid="7587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95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2595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25956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125957" name="Picture 5" descr="chirolp_hatena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1125538"/>
            <a:ext cx="990600" cy="990600"/>
          </a:xfrm>
          <a:prstGeom prst="rect">
            <a:avLst/>
          </a:prstGeom>
          <a:noFill/>
        </p:spPr>
      </p:pic>
      <p:pic>
        <p:nvPicPr>
          <p:cNvPr id="125958" name="Picture 6" descr="BD05112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00" y="1616075"/>
            <a:ext cx="2487613" cy="3625850"/>
          </a:xfrm>
          <a:prstGeom prst="rect">
            <a:avLst/>
          </a:prstGeom>
          <a:noFill/>
        </p:spPr>
      </p:pic>
      <p:grpSp>
        <p:nvGrpSpPr>
          <p:cNvPr id="125959" name="Group 7"/>
          <p:cNvGrpSpPr>
            <a:grpSpLocks/>
          </p:cNvGrpSpPr>
          <p:nvPr/>
        </p:nvGrpSpPr>
        <p:grpSpPr bwMode="auto">
          <a:xfrm>
            <a:off x="5943600" y="2133600"/>
            <a:ext cx="2736850" cy="3468688"/>
            <a:chOff x="3744" y="1344"/>
            <a:chExt cx="1724" cy="2185"/>
          </a:xfrm>
        </p:grpSpPr>
        <p:pic>
          <p:nvPicPr>
            <p:cNvPr id="125960" name="Picture 8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744" y="1344"/>
              <a:ext cx="1724" cy="2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125961" name="Group 9"/>
            <p:cNvGrpSpPr>
              <a:grpSpLocks/>
            </p:cNvGrpSpPr>
            <p:nvPr/>
          </p:nvGrpSpPr>
          <p:grpSpPr bwMode="auto">
            <a:xfrm>
              <a:off x="4320" y="2592"/>
              <a:ext cx="238" cy="250"/>
              <a:chOff x="4368" y="2592"/>
              <a:chExt cx="238" cy="250"/>
            </a:xfrm>
          </p:grpSpPr>
          <p:pic>
            <p:nvPicPr>
              <p:cNvPr id="125962" name="Picture 10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5963" name="Picture 11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5964" name="Group 12"/>
            <p:cNvGrpSpPr>
              <a:grpSpLocks/>
            </p:cNvGrpSpPr>
            <p:nvPr/>
          </p:nvGrpSpPr>
          <p:grpSpPr bwMode="auto">
            <a:xfrm>
              <a:off x="4560" y="2592"/>
              <a:ext cx="238" cy="250"/>
              <a:chOff x="4464" y="2688"/>
              <a:chExt cx="238" cy="250"/>
            </a:xfrm>
          </p:grpSpPr>
          <p:pic>
            <p:nvPicPr>
              <p:cNvPr id="125965" name="Picture 13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464" y="2688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5966" name="Picture 14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512" y="2736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5967" name="Group 15"/>
            <p:cNvGrpSpPr>
              <a:grpSpLocks/>
            </p:cNvGrpSpPr>
            <p:nvPr/>
          </p:nvGrpSpPr>
          <p:grpSpPr bwMode="auto">
            <a:xfrm>
              <a:off x="4800" y="2592"/>
              <a:ext cx="238" cy="250"/>
              <a:chOff x="4800" y="2592"/>
              <a:chExt cx="238" cy="250"/>
            </a:xfrm>
          </p:grpSpPr>
          <p:pic>
            <p:nvPicPr>
              <p:cNvPr id="125968" name="Picture 16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800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5969" name="Picture 17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848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5970" name="Group 18"/>
            <p:cNvGrpSpPr>
              <a:grpSpLocks/>
            </p:cNvGrpSpPr>
            <p:nvPr/>
          </p:nvGrpSpPr>
          <p:grpSpPr bwMode="auto">
            <a:xfrm>
              <a:off x="4320" y="2880"/>
              <a:ext cx="238" cy="250"/>
              <a:chOff x="4368" y="2592"/>
              <a:chExt cx="238" cy="250"/>
            </a:xfrm>
          </p:grpSpPr>
          <p:pic>
            <p:nvPicPr>
              <p:cNvPr id="125971" name="Picture 19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5972" name="Picture 20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5973" name="Group 21"/>
            <p:cNvGrpSpPr>
              <a:grpSpLocks/>
            </p:cNvGrpSpPr>
            <p:nvPr/>
          </p:nvGrpSpPr>
          <p:grpSpPr bwMode="auto">
            <a:xfrm>
              <a:off x="4560" y="2880"/>
              <a:ext cx="238" cy="250"/>
              <a:chOff x="4464" y="2688"/>
              <a:chExt cx="238" cy="250"/>
            </a:xfrm>
          </p:grpSpPr>
          <p:pic>
            <p:nvPicPr>
              <p:cNvPr id="125974" name="Picture 22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464" y="2688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5975" name="Picture 23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512" y="2736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5976" name="Group 24"/>
            <p:cNvGrpSpPr>
              <a:grpSpLocks/>
            </p:cNvGrpSpPr>
            <p:nvPr/>
          </p:nvGrpSpPr>
          <p:grpSpPr bwMode="auto">
            <a:xfrm>
              <a:off x="4800" y="2880"/>
              <a:ext cx="238" cy="250"/>
              <a:chOff x="4800" y="2592"/>
              <a:chExt cx="238" cy="250"/>
            </a:xfrm>
          </p:grpSpPr>
          <p:pic>
            <p:nvPicPr>
              <p:cNvPr id="125977" name="Picture 25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800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5978" name="Picture 26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848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5979" name="Group 27"/>
            <p:cNvGrpSpPr>
              <a:grpSpLocks/>
            </p:cNvGrpSpPr>
            <p:nvPr/>
          </p:nvGrpSpPr>
          <p:grpSpPr bwMode="auto">
            <a:xfrm>
              <a:off x="4320" y="3168"/>
              <a:ext cx="238" cy="250"/>
              <a:chOff x="4368" y="2592"/>
              <a:chExt cx="238" cy="250"/>
            </a:xfrm>
          </p:grpSpPr>
          <p:pic>
            <p:nvPicPr>
              <p:cNvPr id="125980" name="Picture 28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5981" name="Picture 29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5982" name="Group 30"/>
            <p:cNvGrpSpPr>
              <a:grpSpLocks/>
            </p:cNvGrpSpPr>
            <p:nvPr/>
          </p:nvGrpSpPr>
          <p:grpSpPr bwMode="auto">
            <a:xfrm>
              <a:off x="4560" y="3168"/>
              <a:ext cx="238" cy="250"/>
              <a:chOff x="4368" y="2592"/>
              <a:chExt cx="238" cy="250"/>
            </a:xfrm>
          </p:grpSpPr>
          <p:pic>
            <p:nvPicPr>
              <p:cNvPr id="125983" name="Picture 31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5984" name="Picture 32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5985" name="Group 33"/>
            <p:cNvGrpSpPr>
              <a:grpSpLocks/>
            </p:cNvGrpSpPr>
            <p:nvPr/>
          </p:nvGrpSpPr>
          <p:grpSpPr bwMode="auto">
            <a:xfrm>
              <a:off x="4800" y="3168"/>
              <a:ext cx="238" cy="250"/>
              <a:chOff x="4368" y="2592"/>
              <a:chExt cx="238" cy="250"/>
            </a:xfrm>
          </p:grpSpPr>
          <p:pic>
            <p:nvPicPr>
              <p:cNvPr id="125986" name="Picture 34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5987" name="Picture 35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125988" name="Picture 36" descr="m-u-n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80063" y="5661025"/>
            <a:ext cx="457200" cy="457200"/>
          </a:xfrm>
          <a:prstGeom prst="rect">
            <a:avLst/>
          </a:prstGeom>
          <a:noFill/>
        </p:spPr>
      </p:pic>
      <p:sp>
        <p:nvSpPr>
          <p:cNvPr id="125989" name="Text Box 37"/>
          <p:cNvSpPr txBox="1">
            <a:spLocks noChangeArrowheads="1"/>
          </p:cNvSpPr>
          <p:nvPr/>
        </p:nvSpPr>
        <p:spPr bwMode="auto">
          <a:xfrm>
            <a:off x="7239000" y="56388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9</a:t>
            </a:r>
          </a:p>
        </p:txBody>
      </p:sp>
      <p:sp>
        <p:nvSpPr>
          <p:cNvPr id="125990" name="Text Box 38"/>
          <p:cNvSpPr txBox="1">
            <a:spLocks noChangeArrowheads="1"/>
          </p:cNvSpPr>
          <p:nvPr/>
        </p:nvSpPr>
        <p:spPr bwMode="auto">
          <a:xfrm>
            <a:off x="395288" y="404813"/>
            <a:ext cx="54721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800" b="1">
                <a:solidFill>
                  <a:schemeClr val="bg1"/>
                </a:solidFill>
                <a:latin typeface="Arial" charset="0"/>
              </a:rPr>
              <a:t>O</a:t>
            </a:r>
            <a:r>
              <a:rPr lang="pt-PT" sz="1800" b="1">
                <a:solidFill>
                  <a:srgbClr val="EAEAEA"/>
                </a:solidFill>
                <a:latin typeface="Arial" charset="0"/>
              </a:rPr>
              <a:t> </a:t>
            </a:r>
            <a:r>
              <a:rPr lang="pt-PT" b="1">
                <a:solidFill>
                  <a:srgbClr val="FF3399"/>
                </a:solidFill>
                <a:latin typeface="Arial" charset="0"/>
              </a:rPr>
              <a:t>pensador</a:t>
            </a:r>
            <a:r>
              <a:rPr lang="pt-PT" sz="1800" b="1">
                <a:solidFill>
                  <a:srgbClr val="EAEAEA"/>
                </a:solidFill>
                <a:latin typeface="Arial" charset="0"/>
              </a:rPr>
              <a:t>, </a:t>
            </a:r>
            <a:r>
              <a:rPr lang="pt-PT" sz="1800" b="1">
                <a:solidFill>
                  <a:schemeClr val="bg1"/>
                </a:solidFill>
                <a:latin typeface="Arial" charset="0"/>
              </a:rPr>
              <a:t>depois de muito pensar, disse…</a:t>
            </a:r>
          </a:p>
        </p:txBody>
      </p:sp>
      <p:sp>
        <p:nvSpPr>
          <p:cNvPr id="125992" name="Text Box 40"/>
          <p:cNvSpPr txBox="1">
            <a:spLocks noChangeArrowheads="1"/>
          </p:cNvSpPr>
          <p:nvPr/>
        </p:nvSpPr>
        <p:spPr bwMode="auto">
          <a:xfrm>
            <a:off x="2555875" y="981075"/>
            <a:ext cx="55451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800" b="1">
                <a:solidFill>
                  <a:schemeClr val="bg1"/>
                </a:solidFill>
                <a:latin typeface="Arial" charset="0"/>
              </a:rPr>
              <a:t>Talvez seja melhor fazer uma</a:t>
            </a:r>
            <a:r>
              <a:rPr lang="pt-PT" sz="1800" b="1">
                <a:solidFill>
                  <a:srgbClr val="EAEAEA"/>
                </a:solidFill>
                <a:latin typeface="Arial" charset="0"/>
              </a:rPr>
              <a:t> </a:t>
            </a:r>
            <a:r>
              <a:rPr lang="pt-PT" sz="2800" b="1">
                <a:solidFill>
                  <a:srgbClr val="FF3399"/>
                </a:solidFill>
                <a:latin typeface="Arial" charset="0"/>
              </a:rPr>
              <a:t>casa maior</a:t>
            </a:r>
            <a:endParaRPr lang="pt-PT" sz="2000" b="1">
              <a:solidFill>
                <a:srgbClr val="EAEAEA"/>
              </a:solidFill>
              <a:latin typeface="Arial" charset="0"/>
            </a:endParaRPr>
          </a:p>
        </p:txBody>
      </p:sp>
      <p:sp>
        <p:nvSpPr>
          <p:cNvPr id="125994" name="Text Box 42"/>
          <p:cNvSpPr txBox="1">
            <a:spLocks noChangeArrowheads="1"/>
          </p:cNvSpPr>
          <p:nvPr/>
        </p:nvSpPr>
        <p:spPr bwMode="auto">
          <a:xfrm>
            <a:off x="7235825" y="34290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sp>
        <p:nvSpPr>
          <p:cNvPr id="125996" name="AutoShape 4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532813" y="6165850"/>
            <a:ext cx="360362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259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92" grpId="0"/>
      <p:bldP spid="12599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97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2697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26980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126981" name="Picture 5" descr="chirolp_hatena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1125538"/>
            <a:ext cx="990600" cy="990600"/>
          </a:xfrm>
          <a:prstGeom prst="rect">
            <a:avLst/>
          </a:prstGeom>
          <a:noFill/>
        </p:spPr>
      </p:pic>
      <p:pic>
        <p:nvPicPr>
          <p:cNvPr id="126982" name="Picture 6" descr="BD05112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00" y="1616075"/>
            <a:ext cx="2487613" cy="3625850"/>
          </a:xfrm>
          <a:prstGeom prst="rect">
            <a:avLst/>
          </a:prstGeom>
          <a:noFill/>
        </p:spPr>
      </p:pic>
      <p:pic>
        <p:nvPicPr>
          <p:cNvPr id="126984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3600" y="2133600"/>
            <a:ext cx="2736850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27017" name="Group 41"/>
          <p:cNvGrpSpPr>
            <a:grpSpLocks/>
          </p:cNvGrpSpPr>
          <p:nvPr/>
        </p:nvGrpSpPr>
        <p:grpSpPr bwMode="auto">
          <a:xfrm>
            <a:off x="5651500" y="4114800"/>
            <a:ext cx="2346325" cy="1981200"/>
            <a:chOff x="3560" y="2592"/>
            <a:chExt cx="1478" cy="1248"/>
          </a:xfrm>
        </p:grpSpPr>
        <p:grpSp>
          <p:nvGrpSpPr>
            <p:cNvPr id="126985" name="Group 9"/>
            <p:cNvGrpSpPr>
              <a:grpSpLocks/>
            </p:cNvGrpSpPr>
            <p:nvPr/>
          </p:nvGrpSpPr>
          <p:grpSpPr bwMode="auto">
            <a:xfrm>
              <a:off x="4320" y="2592"/>
              <a:ext cx="238" cy="250"/>
              <a:chOff x="4368" y="2592"/>
              <a:chExt cx="238" cy="250"/>
            </a:xfrm>
          </p:grpSpPr>
          <p:pic>
            <p:nvPicPr>
              <p:cNvPr id="126986" name="Picture 10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6987" name="Picture 11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6988" name="Group 12"/>
            <p:cNvGrpSpPr>
              <a:grpSpLocks/>
            </p:cNvGrpSpPr>
            <p:nvPr/>
          </p:nvGrpSpPr>
          <p:grpSpPr bwMode="auto">
            <a:xfrm>
              <a:off x="4560" y="2592"/>
              <a:ext cx="238" cy="250"/>
              <a:chOff x="4464" y="2688"/>
              <a:chExt cx="238" cy="250"/>
            </a:xfrm>
          </p:grpSpPr>
          <p:pic>
            <p:nvPicPr>
              <p:cNvPr id="126989" name="Picture 13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464" y="2688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6990" name="Picture 14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512" y="2736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6991" name="Group 15"/>
            <p:cNvGrpSpPr>
              <a:grpSpLocks/>
            </p:cNvGrpSpPr>
            <p:nvPr/>
          </p:nvGrpSpPr>
          <p:grpSpPr bwMode="auto">
            <a:xfrm>
              <a:off x="4800" y="2592"/>
              <a:ext cx="238" cy="250"/>
              <a:chOff x="4800" y="2592"/>
              <a:chExt cx="238" cy="250"/>
            </a:xfrm>
          </p:grpSpPr>
          <p:pic>
            <p:nvPicPr>
              <p:cNvPr id="126992" name="Picture 16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800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6993" name="Picture 17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848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6994" name="Group 18"/>
            <p:cNvGrpSpPr>
              <a:grpSpLocks/>
            </p:cNvGrpSpPr>
            <p:nvPr/>
          </p:nvGrpSpPr>
          <p:grpSpPr bwMode="auto">
            <a:xfrm>
              <a:off x="4320" y="2880"/>
              <a:ext cx="238" cy="250"/>
              <a:chOff x="4368" y="2592"/>
              <a:chExt cx="238" cy="250"/>
            </a:xfrm>
          </p:grpSpPr>
          <p:pic>
            <p:nvPicPr>
              <p:cNvPr id="126995" name="Picture 19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6996" name="Picture 20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6997" name="Group 21"/>
            <p:cNvGrpSpPr>
              <a:grpSpLocks/>
            </p:cNvGrpSpPr>
            <p:nvPr/>
          </p:nvGrpSpPr>
          <p:grpSpPr bwMode="auto">
            <a:xfrm>
              <a:off x="4560" y="2880"/>
              <a:ext cx="238" cy="250"/>
              <a:chOff x="4464" y="2688"/>
              <a:chExt cx="238" cy="250"/>
            </a:xfrm>
          </p:grpSpPr>
          <p:pic>
            <p:nvPicPr>
              <p:cNvPr id="126998" name="Picture 22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464" y="2688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6999" name="Picture 23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512" y="2736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7000" name="Group 24"/>
            <p:cNvGrpSpPr>
              <a:grpSpLocks/>
            </p:cNvGrpSpPr>
            <p:nvPr/>
          </p:nvGrpSpPr>
          <p:grpSpPr bwMode="auto">
            <a:xfrm>
              <a:off x="4800" y="2880"/>
              <a:ext cx="238" cy="250"/>
              <a:chOff x="4800" y="2592"/>
              <a:chExt cx="238" cy="250"/>
            </a:xfrm>
          </p:grpSpPr>
          <p:pic>
            <p:nvPicPr>
              <p:cNvPr id="127001" name="Picture 25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800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7002" name="Picture 26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848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7003" name="Group 27"/>
            <p:cNvGrpSpPr>
              <a:grpSpLocks/>
            </p:cNvGrpSpPr>
            <p:nvPr/>
          </p:nvGrpSpPr>
          <p:grpSpPr bwMode="auto">
            <a:xfrm>
              <a:off x="4320" y="3168"/>
              <a:ext cx="238" cy="250"/>
              <a:chOff x="4368" y="2592"/>
              <a:chExt cx="238" cy="250"/>
            </a:xfrm>
          </p:grpSpPr>
          <p:pic>
            <p:nvPicPr>
              <p:cNvPr id="127004" name="Picture 28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7005" name="Picture 29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7006" name="Group 30"/>
            <p:cNvGrpSpPr>
              <a:grpSpLocks/>
            </p:cNvGrpSpPr>
            <p:nvPr/>
          </p:nvGrpSpPr>
          <p:grpSpPr bwMode="auto">
            <a:xfrm>
              <a:off x="4560" y="3168"/>
              <a:ext cx="238" cy="250"/>
              <a:chOff x="4368" y="2592"/>
              <a:chExt cx="238" cy="250"/>
            </a:xfrm>
          </p:grpSpPr>
          <p:pic>
            <p:nvPicPr>
              <p:cNvPr id="127007" name="Picture 31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7008" name="Picture 32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27009" name="Group 33"/>
            <p:cNvGrpSpPr>
              <a:grpSpLocks/>
            </p:cNvGrpSpPr>
            <p:nvPr/>
          </p:nvGrpSpPr>
          <p:grpSpPr bwMode="auto">
            <a:xfrm>
              <a:off x="4800" y="3168"/>
              <a:ext cx="238" cy="250"/>
              <a:chOff x="4368" y="2592"/>
              <a:chExt cx="238" cy="250"/>
            </a:xfrm>
          </p:grpSpPr>
          <p:pic>
            <p:nvPicPr>
              <p:cNvPr id="127010" name="Picture 34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7011" name="Picture 35" descr="blobtongue"/>
              <p:cNvPicPr>
                <a:picLocks noChangeAspect="1" noChangeArrowheads="1" noCrop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pic>
          <p:nvPicPr>
            <p:cNvPr id="127016" name="Picture 40" descr="blobtongue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560" y="3566"/>
              <a:ext cx="209" cy="274"/>
            </a:xfrm>
            <a:prstGeom prst="rect">
              <a:avLst/>
            </a:prstGeom>
            <a:noFill/>
          </p:spPr>
        </p:pic>
      </p:grpSp>
      <p:sp>
        <p:nvSpPr>
          <p:cNvPr id="127013" name="Text Box 37"/>
          <p:cNvSpPr txBox="1">
            <a:spLocks noChangeArrowheads="1"/>
          </p:cNvSpPr>
          <p:nvPr/>
        </p:nvSpPr>
        <p:spPr bwMode="auto">
          <a:xfrm>
            <a:off x="7239000" y="56388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9</a:t>
            </a:r>
          </a:p>
        </p:txBody>
      </p:sp>
      <p:sp>
        <p:nvSpPr>
          <p:cNvPr id="127014" name="Text Box 38"/>
          <p:cNvSpPr txBox="1">
            <a:spLocks noChangeArrowheads="1"/>
          </p:cNvSpPr>
          <p:nvPr/>
        </p:nvSpPr>
        <p:spPr bwMode="auto">
          <a:xfrm>
            <a:off x="4932363" y="981075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b="1">
                <a:solidFill>
                  <a:schemeClr val="bg1"/>
                </a:solidFill>
                <a:latin typeface="Arial" charset="0"/>
              </a:rPr>
              <a:t>Foi uma festa!!!!!</a:t>
            </a:r>
          </a:p>
        </p:txBody>
      </p:sp>
      <p:sp>
        <p:nvSpPr>
          <p:cNvPr id="127019" name="Text Box 43"/>
          <p:cNvSpPr txBox="1">
            <a:spLocks noChangeArrowheads="1"/>
          </p:cNvSpPr>
          <p:nvPr/>
        </p:nvSpPr>
        <p:spPr bwMode="auto">
          <a:xfrm>
            <a:off x="7235825" y="34290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sp>
        <p:nvSpPr>
          <p:cNvPr id="127022" name="AutoShape 4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532813" y="6165850"/>
            <a:ext cx="360362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70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02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2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33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33124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133125" name="Picture 5" descr="chirolp_hatena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1125538"/>
            <a:ext cx="990600" cy="990600"/>
          </a:xfrm>
          <a:prstGeom prst="rect">
            <a:avLst/>
          </a:prstGeom>
          <a:noFill/>
        </p:spPr>
      </p:pic>
      <p:pic>
        <p:nvPicPr>
          <p:cNvPr id="133126" name="Picture 6" descr="BD05112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1616075"/>
            <a:ext cx="2487613" cy="3625850"/>
          </a:xfrm>
          <a:prstGeom prst="rect">
            <a:avLst/>
          </a:prstGeom>
          <a:noFill/>
        </p:spPr>
      </p:pic>
      <p:sp>
        <p:nvSpPr>
          <p:cNvPr id="133157" name="Text Box 37"/>
          <p:cNvSpPr txBox="1">
            <a:spLocks noChangeArrowheads="1"/>
          </p:cNvSpPr>
          <p:nvPr/>
        </p:nvSpPr>
        <p:spPr bwMode="auto">
          <a:xfrm>
            <a:off x="7239000" y="56388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9</a:t>
            </a:r>
          </a:p>
        </p:txBody>
      </p:sp>
      <p:grpSp>
        <p:nvGrpSpPr>
          <p:cNvPr id="133161" name="Group 41"/>
          <p:cNvGrpSpPr>
            <a:grpSpLocks/>
          </p:cNvGrpSpPr>
          <p:nvPr/>
        </p:nvGrpSpPr>
        <p:grpSpPr bwMode="auto">
          <a:xfrm>
            <a:off x="5651500" y="2133600"/>
            <a:ext cx="3028950" cy="3962400"/>
            <a:chOff x="3560" y="1344"/>
            <a:chExt cx="1908" cy="2496"/>
          </a:xfrm>
        </p:grpSpPr>
        <p:pic>
          <p:nvPicPr>
            <p:cNvPr id="133127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44" y="1344"/>
              <a:ext cx="1724" cy="2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133128" name="Group 8"/>
            <p:cNvGrpSpPr>
              <a:grpSpLocks/>
            </p:cNvGrpSpPr>
            <p:nvPr/>
          </p:nvGrpSpPr>
          <p:grpSpPr bwMode="auto">
            <a:xfrm>
              <a:off x="3560" y="2592"/>
              <a:ext cx="1478" cy="1248"/>
              <a:chOff x="3560" y="2592"/>
              <a:chExt cx="1478" cy="1248"/>
            </a:xfrm>
          </p:grpSpPr>
          <p:grpSp>
            <p:nvGrpSpPr>
              <p:cNvPr id="133129" name="Group 9"/>
              <p:cNvGrpSpPr>
                <a:grpSpLocks/>
              </p:cNvGrpSpPr>
              <p:nvPr/>
            </p:nvGrpSpPr>
            <p:grpSpPr bwMode="auto">
              <a:xfrm>
                <a:off x="4320" y="2592"/>
                <a:ext cx="238" cy="250"/>
                <a:chOff x="4368" y="2592"/>
                <a:chExt cx="238" cy="250"/>
              </a:xfrm>
            </p:grpSpPr>
            <p:pic>
              <p:nvPicPr>
                <p:cNvPr id="133130" name="Picture 10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4368" y="2592"/>
                  <a:ext cx="238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133131" name="Picture 11" descr="blobtongue"/>
                <p:cNvPicPr>
                  <a:picLocks noChangeAspect="1" noChangeArrowheads="1" noCrop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4416" y="2640"/>
                  <a:ext cx="139" cy="183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133132" name="Group 12"/>
              <p:cNvGrpSpPr>
                <a:grpSpLocks/>
              </p:cNvGrpSpPr>
              <p:nvPr/>
            </p:nvGrpSpPr>
            <p:grpSpPr bwMode="auto">
              <a:xfrm>
                <a:off x="4560" y="2592"/>
                <a:ext cx="238" cy="250"/>
                <a:chOff x="4464" y="2688"/>
                <a:chExt cx="238" cy="250"/>
              </a:xfrm>
            </p:grpSpPr>
            <p:pic>
              <p:nvPicPr>
                <p:cNvPr id="133133" name="Picture 13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4464" y="2688"/>
                  <a:ext cx="238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133134" name="Picture 14" descr="blobtongue"/>
                <p:cNvPicPr>
                  <a:picLocks noChangeAspect="1" noChangeArrowheads="1" noCrop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4512" y="2736"/>
                  <a:ext cx="139" cy="183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133135" name="Group 15"/>
              <p:cNvGrpSpPr>
                <a:grpSpLocks/>
              </p:cNvGrpSpPr>
              <p:nvPr/>
            </p:nvGrpSpPr>
            <p:grpSpPr bwMode="auto">
              <a:xfrm>
                <a:off x="4800" y="2592"/>
                <a:ext cx="238" cy="250"/>
                <a:chOff x="4800" y="2592"/>
                <a:chExt cx="238" cy="250"/>
              </a:xfrm>
            </p:grpSpPr>
            <p:pic>
              <p:nvPicPr>
                <p:cNvPr id="133136" name="Picture 16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4800" y="2592"/>
                  <a:ext cx="238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133137" name="Picture 17" descr="blobtongue"/>
                <p:cNvPicPr>
                  <a:picLocks noChangeAspect="1" noChangeArrowheads="1" noCrop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4848" y="2640"/>
                  <a:ext cx="139" cy="183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133138" name="Group 18"/>
              <p:cNvGrpSpPr>
                <a:grpSpLocks/>
              </p:cNvGrpSpPr>
              <p:nvPr/>
            </p:nvGrpSpPr>
            <p:grpSpPr bwMode="auto">
              <a:xfrm>
                <a:off x="4320" y="2880"/>
                <a:ext cx="238" cy="250"/>
                <a:chOff x="4368" y="2592"/>
                <a:chExt cx="238" cy="250"/>
              </a:xfrm>
            </p:grpSpPr>
            <p:pic>
              <p:nvPicPr>
                <p:cNvPr id="133139" name="Picture 19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4368" y="2592"/>
                  <a:ext cx="238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133140" name="Picture 20" descr="blobtongue"/>
                <p:cNvPicPr>
                  <a:picLocks noChangeAspect="1" noChangeArrowheads="1" noCrop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4416" y="2640"/>
                  <a:ext cx="139" cy="183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133141" name="Group 21"/>
              <p:cNvGrpSpPr>
                <a:grpSpLocks/>
              </p:cNvGrpSpPr>
              <p:nvPr/>
            </p:nvGrpSpPr>
            <p:grpSpPr bwMode="auto">
              <a:xfrm>
                <a:off x="4560" y="2880"/>
                <a:ext cx="238" cy="250"/>
                <a:chOff x="4464" y="2688"/>
                <a:chExt cx="238" cy="250"/>
              </a:xfrm>
            </p:grpSpPr>
            <p:pic>
              <p:nvPicPr>
                <p:cNvPr id="133142" name="Picture 22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4464" y="2688"/>
                  <a:ext cx="238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133143" name="Picture 23" descr="blobtongue"/>
                <p:cNvPicPr>
                  <a:picLocks noChangeAspect="1" noChangeArrowheads="1" noCrop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4512" y="2736"/>
                  <a:ext cx="139" cy="183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133144" name="Group 24"/>
              <p:cNvGrpSpPr>
                <a:grpSpLocks/>
              </p:cNvGrpSpPr>
              <p:nvPr/>
            </p:nvGrpSpPr>
            <p:grpSpPr bwMode="auto">
              <a:xfrm>
                <a:off x="4800" y="2880"/>
                <a:ext cx="238" cy="250"/>
                <a:chOff x="4800" y="2592"/>
                <a:chExt cx="238" cy="250"/>
              </a:xfrm>
            </p:grpSpPr>
            <p:pic>
              <p:nvPicPr>
                <p:cNvPr id="133145" name="Picture 25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4800" y="2592"/>
                  <a:ext cx="238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133146" name="Picture 26" descr="blobtongue"/>
                <p:cNvPicPr>
                  <a:picLocks noChangeAspect="1" noChangeArrowheads="1" noCrop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4848" y="2640"/>
                  <a:ext cx="139" cy="183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133147" name="Group 27"/>
              <p:cNvGrpSpPr>
                <a:grpSpLocks/>
              </p:cNvGrpSpPr>
              <p:nvPr/>
            </p:nvGrpSpPr>
            <p:grpSpPr bwMode="auto">
              <a:xfrm>
                <a:off x="4320" y="3168"/>
                <a:ext cx="238" cy="250"/>
                <a:chOff x="4368" y="2592"/>
                <a:chExt cx="238" cy="250"/>
              </a:xfrm>
            </p:grpSpPr>
            <p:pic>
              <p:nvPicPr>
                <p:cNvPr id="133148" name="Picture 28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4368" y="2592"/>
                  <a:ext cx="238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133149" name="Picture 29" descr="blobtongue"/>
                <p:cNvPicPr>
                  <a:picLocks noChangeAspect="1" noChangeArrowheads="1" noCrop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4416" y="2640"/>
                  <a:ext cx="139" cy="183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133150" name="Group 30"/>
              <p:cNvGrpSpPr>
                <a:grpSpLocks/>
              </p:cNvGrpSpPr>
              <p:nvPr/>
            </p:nvGrpSpPr>
            <p:grpSpPr bwMode="auto">
              <a:xfrm>
                <a:off x="4560" y="3168"/>
                <a:ext cx="238" cy="250"/>
                <a:chOff x="4368" y="2592"/>
                <a:chExt cx="238" cy="250"/>
              </a:xfrm>
            </p:grpSpPr>
            <p:pic>
              <p:nvPicPr>
                <p:cNvPr id="133151" name="Picture 31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4368" y="2592"/>
                  <a:ext cx="238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133152" name="Picture 32" descr="blobtongue"/>
                <p:cNvPicPr>
                  <a:picLocks noChangeAspect="1" noChangeArrowheads="1" noCrop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4416" y="2640"/>
                  <a:ext cx="139" cy="183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133153" name="Group 33"/>
              <p:cNvGrpSpPr>
                <a:grpSpLocks/>
              </p:cNvGrpSpPr>
              <p:nvPr/>
            </p:nvGrpSpPr>
            <p:grpSpPr bwMode="auto">
              <a:xfrm>
                <a:off x="4800" y="3168"/>
                <a:ext cx="238" cy="250"/>
                <a:chOff x="4368" y="2592"/>
                <a:chExt cx="238" cy="250"/>
              </a:xfrm>
            </p:grpSpPr>
            <p:pic>
              <p:nvPicPr>
                <p:cNvPr id="133154" name="Picture 34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4368" y="2592"/>
                  <a:ext cx="238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133155" name="Picture 35" descr="blobtongue"/>
                <p:cNvPicPr>
                  <a:picLocks noChangeAspect="1" noChangeArrowheads="1" noCrop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4416" y="2640"/>
                  <a:ext cx="139" cy="183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133156" name="Picture 36" descr="blobtongue"/>
              <p:cNvPicPr>
                <a:picLocks noChangeAspect="1" noChangeArrowheads="1" noCrop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560" y="3566"/>
                <a:ext cx="209" cy="274"/>
              </a:xfrm>
              <a:prstGeom prst="rect">
                <a:avLst/>
              </a:prstGeom>
              <a:noFill/>
            </p:spPr>
          </p:pic>
        </p:grpSp>
        <p:sp>
          <p:nvSpPr>
            <p:cNvPr id="133160" name="Text Box 40"/>
            <p:cNvSpPr txBox="1">
              <a:spLocks noChangeArrowheads="1"/>
            </p:cNvSpPr>
            <p:nvPr/>
          </p:nvSpPr>
          <p:spPr bwMode="auto">
            <a:xfrm>
              <a:off x="4558" y="2160"/>
              <a:ext cx="28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t-PT" sz="3200" b="1">
                  <a:solidFill>
                    <a:srgbClr val="FFFF00"/>
                  </a:solidFill>
                  <a:latin typeface="Lucida Sans Unicode" pitchFamily="34" charset="0"/>
                </a:rPr>
                <a:t>u</a:t>
              </a:r>
            </a:p>
          </p:txBody>
        </p:sp>
      </p:grp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13312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96532E-6 L -0.34444 0.39861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" y="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33161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64162E-6 L 0.03924 0.0469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33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82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7782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77828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77873" name="Picture 49" descr="blobtongu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588" y="5516563"/>
            <a:ext cx="331787" cy="434975"/>
          </a:xfrm>
          <a:prstGeom prst="rect">
            <a:avLst/>
          </a:prstGeom>
          <a:noFill/>
        </p:spPr>
      </p:pic>
      <p:grpSp>
        <p:nvGrpSpPr>
          <p:cNvPr id="77937" name="Group 113"/>
          <p:cNvGrpSpPr>
            <a:grpSpLocks/>
          </p:cNvGrpSpPr>
          <p:nvPr/>
        </p:nvGrpSpPr>
        <p:grpSpPr bwMode="auto">
          <a:xfrm>
            <a:off x="6588125" y="2852738"/>
            <a:ext cx="2127250" cy="2819400"/>
            <a:chOff x="3744" y="1344"/>
            <a:chExt cx="1724" cy="2185"/>
          </a:xfrm>
        </p:grpSpPr>
        <p:pic>
          <p:nvPicPr>
            <p:cNvPr id="77938" name="Picture 11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44" y="1344"/>
              <a:ext cx="1724" cy="2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77939" name="Group 115"/>
            <p:cNvGrpSpPr>
              <a:grpSpLocks/>
            </p:cNvGrpSpPr>
            <p:nvPr/>
          </p:nvGrpSpPr>
          <p:grpSpPr bwMode="auto">
            <a:xfrm>
              <a:off x="4320" y="2592"/>
              <a:ext cx="238" cy="250"/>
              <a:chOff x="4368" y="2592"/>
              <a:chExt cx="238" cy="250"/>
            </a:xfrm>
          </p:grpSpPr>
          <p:pic>
            <p:nvPicPr>
              <p:cNvPr id="77940" name="Picture 116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7941" name="Picture 117" descr="blobtongue"/>
              <p:cNvPicPr>
                <a:picLocks noChangeAspect="1" noChangeArrowheads="1" noCrop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7942" name="Group 118"/>
            <p:cNvGrpSpPr>
              <a:grpSpLocks/>
            </p:cNvGrpSpPr>
            <p:nvPr/>
          </p:nvGrpSpPr>
          <p:grpSpPr bwMode="auto">
            <a:xfrm>
              <a:off x="4560" y="2592"/>
              <a:ext cx="238" cy="250"/>
              <a:chOff x="4464" y="2688"/>
              <a:chExt cx="238" cy="250"/>
            </a:xfrm>
          </p:grpSpPr>
          <p:pic>
            <p:nvPicPr>
              <p:cNvPr id="77943" name="Picture 119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464" y="2688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7944" name="Picture 120" descr="blobtongue"/>
              <p:cNvPicPr>
                <a:picLocks noChangeAspect="1" noChangeArrowheads="1" noCrop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512" y="2736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7945" name="Group 121"/>
            <p:cNvGrpSpPr>
              <a:grpSpLocks/>
            </p:cNvGrpSpPr>
            <p:nvPr/>
          </p:nvGrpSpPr>
          <p:grpSpPr bwMode="auto">
            <a:xfrm>
              <a:off x="4800" y="2592"/>
              <a:ext cx="238" cy="250"/>
              <a:chOff x="4800" y="2592"/>
              <a:chExt cx="238" cy="250"/>
            </a:xfrm>
          </p:grpSpPr>
          <p:pic>
            <p:nvPicPr>
              <p:cNvPr id="77946" name="Picture 12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800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7947" name="Picture 123" descr="blobtongue"/>
              <p:cNvPicPr>
                <a:picLocks noChangeAspect="1" noChangeArrowheads="1" noCrop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848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7948" name="Group 124"/>
            <p:cNvGrpSpPr>
              <a:grpSpLocks/>
            </p:cNvGrpSpPr>
            <p:nvPr/>
          </p:nvGrpSpPr>
          <p:grpSpPr bwMode="auto">
            <a:xfrm>
              <a:off x="4320" y="2880"/>
              <a:ext cx="238" cy="250"/>
              <a:chOff x="4368" y="2592"/>
              <a:chExt cx="238" cy="250"/>
            </a:xfrm>
          </p:grpSpPr>
          <p:pic>
            <p:nvPicPr>
              <p:cNvPr id="77949" name="Picture 125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7950" name="Picture 126" descr="blobtongue"/>
              <p:cNvPicPr>
                <a:picLocks noChangeAspect="1" noChangeArrowheads="1" noCrop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7951" name="Group 127"/>
            <p:cNvGrpSpPr>
              <a:grpSpLocks/>
            </p:cNvGrpSpPr>
            <p:nvPr/>
          </p:nvGrpSpPr>
          <p:grpSpPr bwMode="auto">
            <a:xfrm>
              <a:off x="4560" y="2880"/>
              <a:ext cx="238" cy="250"/>
              <a:chOff x="4464" y="2688"/>
              <a:chExt cx="238" cy="250"/>
            </a:xfrm>
          </p:grpSpPr>
          <p:pic>
            <p:nvPicPr>
              <p:cNvPr id="77952" name="Picture 128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464" y="2688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7953" name="Picture 129" descr="blobtongue"/>
              <p:cNvPicPr>
                <a:picLocks noChangeAspect="1" noChangeArrowheads="1" noCrop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512" y="2736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7954" name="Group 130"/>
            <p:cNvGrpSpPr>
              <a:grpSpLocks/>
            </p:cNvGrpSpPr>
            <p:nvPr/>
          </p:nvGrpSpPr>
          <p:grpSpPr bwMode="auto">
            <a:xfrm>
              <a:off x="4800" y="2880"/>
              <a:ext cx="238" cy="250"/>
              <a:chOff x="4800" y="2592"/>
              <a:chExt cx="238" cy="250"/>
            </a:xfrm>
          </p:grpSpPr>
          <p:pic>
            <p:nvPicPr>
              <p:cNvPr id="77955" name="Picture 13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800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7956" name="Picture 132" descr="blobtongue"/>
              <p:cNvPicPr>
                <a:picLocks noChangeAspect="1" noChangeArrowheads="1" noCrop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848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7957" name="Group 133"/>
            <p:cNvGrpSpPr>
              <a:grpSpLocks/>
            </p:cNvGrpSpPr>
            <p:nvPr/>
          </p:nvGrpSpPr>
          <p:grpSpPr bwMode="auto">
            <a:xfrm>
              <a:off x="4320" y="3168"/>
              <a:ext cx="238" cy="250"/>
              <a:chOff x="4368" y="2592"/>
              <a:chExt cx="238" cy="250"/>
            </a:xfrm>
          </p:grpSpPr>
          <p:pic>
            <p:nvPicPr>
              <p:cNvPr id="77958" name="Picture 13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7959" name="Picture 135" descr="blobtongue"/>
              <p:cNvPicPr>
                <a:picLocks noChangeAspect="1" noChangeArrowheads="1" noCrop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7960" name="Group 136"/>
            <p:cNvGrpSpPr>
              <a:grpSpLocks/>
            </p:cNvGrpSpPr>
            <p:nvPr/>
          </p:nvGrpSpPr>
          <p:grpSpPr bwMode="auto">
            <a:xfrm>
              <a:off x="4560" y="3168"/>
              <a:ext cx="238" cy="250"/>
              <a:chOff x="4368" y="2592"/>
              <a:chExt cx="238" cy="250"/>
            </a:xfrm>
          </p:grpSpPr>
          <p:pic>
            <p:nvPicPr>
              <p:cNvPr id="77961" name="Picture 137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7962" name="Picture 138" descr="blobtongue"/>
              <p:cNvPicPr>
                <a:picLocks noChangeAspect="1" noChangeArrowheads="1" noCrop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77963" name="Group 139"/>
            <p:cNvGrpSpPr>
              <a:grpSpLocks/>
            </p:cNvGrpSpPr>
            <p:nvPr/>
          </p:nvGrpSpPr>
          <p:grpSpPr bwMode="auto">
            <a:xfrm>
              <a:off x="4800" y="3168"/>
              <a:ext cx="238" cy="250"/>
              <a:chOff x="4368" y="2592"/>
              <a:chExt cx="238" cy="250"/>
            </a:xfrm>
          </p:grpSpPr>
          <p:pic>
            <p:nvPicPr>
              <p:cNvPr id="77964" name="Picture 140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7965" name="Picture 141" descr="blobtongue"/>
              <p:cNvPicPr>
                <a:picLocks noChangeAspect="1" noChangeArrowheads="1" noCrop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77968" name="Picture 144" descr="chirolp_hatena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6013" y="1125538"/>
            <a:ext cx="990600" cy="990600"/>
          </a:xfrm>
          <a:prstGeom prst="rect">
            <a:avLst/>
          </a:prstGeom>
          <a:noFill/>
        </p:spPr>
      </p:pic>
      <p:pic>
        <p:nvPicPr>
          <p:cNvPr id="77969" name="Picture 145"/>
          <p:cNvPicPr preferRelativeResize="0"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0" y="952500"/>
            <a:ext cx="4164013" cy="495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7971" name="Text Box 147"/>
          <p:cNvSpPr txBox="1">
            <a:spLocks noChangeArrowheads="1"/>
          </p:cNvSpPr>
          <p:nvPr/>
        </p:nvSpPr>
        <p:spPr bwMode="auto">
          <a:xfrm>
            <a:off x="7524750" y="3789363"/>
            <a:ext cx="457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pic>
        <p:nvPicPr>
          <p:cNvPr id="77972" name="Picture 148" descr="BD05112_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288" y="5734050"/>
            <a:ext cx="593725" cy="8651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79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79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6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9456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94564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194565" name="Picture 5" descr="BD05112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7400" y="1616075"/>
            <a:ext cx="2487613" cy="3625850"/>
          </a:xfrm>
          <a:prstGeom prst="rect">
            <a:avLst/>
          </a:prstGeom>
          <a:noFill/>
        </p:spPr>
      </p:pic>
      <p:sp>
        <p:nvSpPr>
          <p:cNvPr id="194566" name="Rectangle 6"/>
          <p:cNvSpPr>
            <a:spLocks noChangeArrowheads="1"/>
          </p:cNvSpPr>
          <p:nvPr/>
        </p:nvSpPr>
        <p:spPr bwMode="auto">
          <a:xfrm>
            <a:off x="323850" y="434975"/>
            <a:ext cx="4248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pt-PT" sz="2000" b="1">
                <a:solidFill>
                  <a:schemeClr val="bg1"/>
                </a:solidFill>
                <a:latin typeface="Arial" charset="0"/>
              </a:rPr>
              <a:t>A partir desse dia nada foi igual.</a:t>
            </a:r>
            <a:endParaRPr lang="pt-PT" sz="2000" b="1">
              <a:solidFill>
                <a:schemeClr val="bg1"/>
              </a:solidFill>
            </a:endParaRPr>
          </a:p>
        </p:txBody>
      </p:sp>
      <p:sp>
        <p:nvSpPr>
          <p:cNvPr id="194567" name="Rectangle 7"/>
          <p:cNvSpPr>
            <a:spLocks noChangeArrowheads="1"/>
          </p:cNvSpPr>
          <p:nvPr/>
        </p:nvSpPr>
        <p:spPr bwMode="auto">
          <a:xfrm>
            <a:off x="2667000" y="1020763"/>
            <a:ext cx="5105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pt-PT" sz="2000">
                <a:solidFill>
                  <a:schemeClr val="bg1"/>
                </a:solidFill>
              </a:rPr>
              <a:t> </a:t>
            </a:r>
            <a:r>
              <a:rPr lang="pt-PT" sz="2000" b="1">
                <a:solidFill>
                  <a:schemeClr val="bg1"/>
                </a:solidFill>
                <a:latin typeface="Arial" charset="0"/>
              </a:rPr>
              <a:t>Querem conhecer o resto da história?</a:t>
            </a:r>
          </a:p>
        </p:txBody>
      </p:sp>
      <p:pic>
        <p:nvPicPr>
          <p:cNvPr id="194577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4800600"/>
            <a:ext cx="858838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78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3800" y="5029200"/>
            <a:ext cx="858838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4586" name="Rectangle 26"/>
          <p:cNvSpPr>
            <a:spLocks noChangeArrowheads="1"/>
          </p:cNvSpPr>
          <p:nvPr/>
        </p:nvSpPr>
        <p:spPr bwMode="auto">
          <a:xfrm>
            <a:off x="685800" y="3429000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pt-PT" sz="2000" b="1">
                <a:solidFill>
                  <a:schemeClr val="bg1"/>
                </a:solidFill>
                <a:latin typeface="Arial" charset="0"/>
              </a:rPr>
              <a:t>Basta clicar…</a:t>
            </a:r>
          </a:p>
        </p:txBody>
      </p:sp>
    </p:spTree>
  </p:cSld>
  <p:clrMapOvr>
    <a:masterClrMapping/>
  </p:clrMapOvr>
  <p:transition advClick="0" advTm="6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94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94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9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6" grpId="0"/>
      <p:bldP spid="194567" grpId="0"/>
      <p:bldP spid="19458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07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3107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31076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131077" name="Picture 5" descr="blobtongue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516563"/>
            <a:ext cx="331787" cy="434975"/>
          </a:xfrm>
          <a:prstGeom prst="rect">
            <a:avLst/>
          </a:prstGeom>
          <a:noFill/>
        </p:spPr>
      </p:pic>
      <p:grpSp>
        <p:nvGrpSpPr>
          <p:cNvPr id="131080" name="Group 8"/>
          <p:cNvGrpSpPr>
            <a:grpSpLocks/>
          </p:cNvGrpSpPr>
          <p:nvPr/>
        </p:nvGrpSpPr>
        <p:grpSpPr bwMode="auto">
          <a:xfrm>
            <a:off x="6588125" y="2852738"/>
            <a:ext cx="2127250" cy="2819400"/>
            <a:chOff x="3744" y="1344"/>
            <a:chExt cx="1724" cy="2185"/>
          </a:xfrm>
        </p:grpSpPr>
        <p:pic>
          <p:nvPicPr>
            <p:cNvPr id="131081" name="Picture 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744" y="1344"/>
              <a:ext cx="1724" cy="2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131082" name="Group 10"/>
            <p:cNvGrpSpPr>
              <a:grpSpLocks/>
            </p:cNvGrpSpPr>
            <p:nvPr/>
          </p:nvGrpSpPr>
          <p:grpSpPr bwMode="auto">
            <a:xfrm>
              <a:off x="4320" y="2592"/>
              <a:ext cx="238" cy="250"/>
              <a:chOff x="4368" y="2592"/>
              <a:chExt cx="238" cy="250"/>
            </a:xfrm>
          </p:grpSpPr>
          <p:pic>
            <p:nvPicPr>
              <p:cNvPr id="131083" name="Picture 11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31084" name="Picture 12" descr="blobtongue"/>
              <p:cNvPicPr>
                <a:picLocks noChangeAspect="1" noChangeArrowheads="1" noCrop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31085" name="Group 13"/>
            <p:cNvGrpSpPr>
              <a:grpSpLocks/>
            </p:cNvGrpSpPr>
            <p:nvPr/>
          </p:nvGrpSpPr>
          <p:grpSpPr bwMode="auto">
            <a:xfrm>
              <a:off x="4560" y="2592"/>
              <a:ext cx="238" cy="250"/>
              <a:chOff x="4464" y="2688"/>
              <a:chExt cx="238" cy="250"/>
            </a:xfrm>
          </p:grpSpPr>
          <p:pic>
            <p:nvPicPr>
              <p:cNvPr id="131086" name="Picture 14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464" y="2688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31087" name="Picture 15" descr="blobtongue"/>
              <p:cNvPicPr>
                <a:picLocks noChangeAspect="1" noChangeArrowheads="1" noCrop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512" y="2736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31088" name="Group 16"/>
            <p:cNvGrpSpPr>
              <a:grpSpLocks/>
            </p:cNvGrpSpPr>
            <p:nvPr/>
          </p:nvGrpSpPr>
          <p:grpSpPr bwMode="auto">
            <a:xfrm>
              <a:off x="4800" y="2592"/>
              <a:ext cx="238" cy="250"/>
              <a:chOff x="4800" y="2592"/>
              <a:chExt cx="238" cy="250"/>
            </a:xfrm>
          </p:grpSpPr>
          <p:pic>
            <p:nvPicPr>
              <p:cNvPr id="131089" name="Picture 17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800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31090" name="Picture 18" descr="blobtongue"/>
              <p:cNvPicPr>
                <a:picLocks noChangeAspect="1" noChangeArrowheads="1" noCrop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848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31091" name="Group 19"/>
            <p:cNvGrpSpPr>
              <a:grpSpLocks/>
            </p:cNvGrpSpPr>
            <p:nvPr/>
          </p:nvGrpSpPr>
          <p:grpSpPr bwMode="auto">
            <a:xfrm>
              <a:off x="4320" y="2880"/>
              <a:ext cx="238" cy="250"/>
              <a:chOff x="4368" y="2592"/>
              <a:chExt cx="238" cy="250"/>
            </a:xfrm>
          </p:grpSpPr>
          <p:pic>
            <p:nvPicPr>
              <p:cNvPr id="131092" name="Picture 20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31093" name="Picture 21" descr="blobtongue"/>
              <p:cNvPicPr>
                <a:picLocks noChangeAspect="1" noChangeArrowheads="1" noCrop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31094" name="Group 22"/>
            <p:cNvGrpSpPr>
              <a:grpSpLocks/>
            </p:cNvGrpSpPr>
            <p:nvPr/>
          </p:nvGrpSpPr>
          <p:grpSpPr bwMode="auto">
            <a:xfrm>
              <a:off x="4560" y="2880"/>
              <a:ext cx="238" cy="250"/>
              <a:chOff x="4464" y="2688"/>
              <a:chExt cx="238" cy="250"/>
            </a:xfrm>
          </p:grpSpPr>
          <p:pic>
            <p:nvPicPr>
              <p:cNvPr id="131095" name="Picture 2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464" y="2688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31096" name="Picture 24" descr="blobtongue"/>
              <p:cNvPicPr>
                <a:picLocks noChangeAspect="1" noChangeArrowheads="1" noCrop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512" y="2736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31097" name="Group 25"/>
            <p:cNvGrpSpPr>
              <a:grpSpLocks/>
            </p:cNvGrpSpPr>
            <p:nvPr/>
          </p:nvGrpSpPr>
          <p:grpSpPr bwMode="auto">
            <a:xfrm>
              <a:off x="4800" y="2880"/>
              <a:ext cx="238" cy="250"/>
              <a:chOff x="4800" y="2592"/>
              <a:chExt cx="238" cy="250"/>
            </a:xfrm>
          </p:grpSpPr>
          <p:pic>
            <p:nvPicPr>
              <p:cNvPr id="131098" name="Picture 26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800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31099" name="Picture 27" descr="blobtongue"/>
              <p:cNvPicPr>
                <a:picLocks noChangeAspect="1" noChangeArrowheads="1" noCrop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848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31100" name="Group 28"/>
            <p:cNvGrpSpPr>
              <a:grpSpLocks/>
            </p:cNvGrpSpPr>
            <p:nvPr/>
          </p:nvGrpSpPr>
          <p:grpSpPr bwMode="auto">
            <a:xfrm>
              <a:off x="4320" y="3168"/>
              <a:ext cx="238" cy="250"/>
              <a:chOff x="4368" y="2592"/>
              <a:chExt cx="238" cy="250"/>
            </a:xfrm>
          </p:grpSpPr>
          <p:pic>
            <p:nvPicPr>
              <p:cNvPr id="131101" name="Picture 29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31102" name="Picture 30" descr="blobtongue"/>
              <p:cNvPicPr>
                <a:picLocks noChangeAspect="1" noChangeArrowheads="1" noCrop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31103" name="Group 31"/>
            <p:cNvGrpSpPr>
              <a:grpSpLocks/>
            </p:cNvGrpSpPr>
            <p:nvPr/>
          </p:nvGrpSpPr>
          <p:grpSpPr bwMode="auto">
            <a:xfrm>
              <a:off x="4560" y="3168"/>
              <a:ext cx="238" cy="250"/>
              <a:chOff x="4368" y="2592"/>
              <a:chExt cx="238" cy="250"/>
            </a:xfrm>
          </p:grpSpPr>
          <p:pic>
            <p:nvPicPr>
              <p:cNvPr id="131104" name="Picture 3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31105" name="Picture 33" descr="blobtongue"/>
              <p:cNvPicPr>
                <a:picLocks noChangeAspect="1" noChangeArrowheads="1" noCrop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  <p:grpSp>
          <p:nvGrpSpPr>
            <p:cNvPr id="131106" name="Group 34"/>
            <p:cNvGrpSpPr>
              <a:grpSpLocks/>
            </p:cNvGrpSpPr>
            <p:nvPr/>
          </p:nvGrpSpPr>
          <p:grpSpPr bwMode="auto">
            <a:xfrm>
              <a:off x="4800" y="3168"/>
              <a:ext cx="238" cy="250"/>
              <a:chOff x="4368" y="2592"/>
              <a:chExt cx="238" cy="250"/>
            </a:xfrm>
          </p:grpSpPr>
          <p:pic>
            <p:nvPicPr>
              <p:cNvPr id="131107" name="Picture 35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368" y="2592"/>
                <a:ext cx="23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31108" name="Picture 36" descr="blobtongue"/>
              <p:cNvPicPr>
                <a:picLocks noChangeAspect="1" noChangeArrowheads="1" noCrop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416" y="2640"/>
                <a:ext cx="139" cy="183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131110" name="Text Box 38"/>
          <p:cNvSpPr txBox="1">
            <a:spLocks noChangeArrowheads="1"/>
          </p:cNvSpPr>
          <p:nvPr/>
        </p:nvSpPr>
        <p:spPr bwMode="auto">
          <a:xfrm>
            <a:off x="395288" y="404813"/>
            <a:ext cx="2663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2000" b="1">
                <a:solidFill>
                  <a:schemeClr val="bg1"/>
                </a:solidFill>
                <a:latin typeface="Arial" charset="0"/>
              </a:rPr>
              <a:t>Vão juntar-se todos.</a:t>
            </a:r>
          </a:p>
        </p:txBody>
      </p:sp>
      <p:pic>
        <p:nvPicPr>
          <p:cNvPr id="131112" name="Picture 40" descr="chirolp_hatena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6013" y="1125538"/>
            <a:ext cx="990600" cy="990600"/>
          </a:xfrm>
          <a:prstGeom prst="rect">
            <a:avLst/>
          </a:prstGeom>
          <a:noFill/>
        </p:spPr>
      </p:pic>
      <p:pic>
        <p:nvPicPr>
          <p:cNvPr id="131113" name="Picture 41"/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0" y="952500"/>
            <a:ext cx="4164013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1115" name="Text Box 43"/>
          <p:cNvSpPr txBox="1">
            <a:spLocks noChangeArrowheads="1"/>
          </p:cNvSpPr>
          <p:nvPr/>
        </p:nvSpPr>
        <p:spPr bwMode="auto">
          <a:xfrm>
            <a:off x="7524750" y="3789363"/>
            <a:ext cx="457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sp>
        <p:nvSpPr>
          <p:cNvPr id="131116" name="AutoShape 4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532813" y="6165850"/>
            <a:ext cx="360362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  <p:pic>
        <p:nvPicPr>
          <p:cNvPr id="131117" name="Picture 45" descr="BD05112_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288" y="5734050"/>
            <a:ext cx="593725" cy="8651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3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311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110" grpId="0"/>
      <p:bldP spid="13111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7" name="Rectangle 3"/>
          <p:cNvSpPr>
            <a:spLocks noChangeArrowheads="1"/>
          </p:cNvSpPr>
          <p:nvPr/>
        </p:nvSpPr>
        <p:spPr bwMode="auto">
          <a:xfrm>
            <a:off x="0" y="0"/>
            <a:ext cx="9144000" cy="4724400"/>
          </a:xfrm>
          <a:prstGeom prst="rect">
            <a:avLst/>
          </a:prstGeom>
          <a:gradFill rotWithShape="0">
            <a:gsLst>
              <a:gs pos="0">
                <a:srgbClr val="66CCFF"/>
              </a:gs>
              <a:gs pos="100000">
                <a:srgbClr val="F7AE8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  <p:sp>
        <p:nvSpPr>
          <p:cNvPr id="129028" name="AutoShape 4"/>
          <p:cNvSpPr>
            <a:spLocks noChangeArrowheads="1"/>
          </p:cNvSpPr>
          <p:nvPr/>
        </p:nvSpPr>
        <p:spPr bwMode="auto">
          <a:xfrm rot="-10800000">
            <a:off x="0" y="3657600"/>
            <a:ext cx="9144000" cy="3200400"/>
          </a:xfrm>
          <a:prstGeom prst="flowChartDocument">
            <a:avLst/>
          </a:prstGeom>
          <a:gradFill rotWithShape="0">
            <a:gsLst>
              <a:gs pos="0">
                <a:srgbClr val="1E8255"/>
              </a:gs>
              <a:gs pos="50000">
                <a:srgbClr val="4E9C89"/>
              </a:gs>
              <a:gs pos="100000">
                <a:srgbClr val="1E8255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/>
            <a:endParaRPr lang="pt-PT">
              <a:solidFill>
                <a:srgbClr val="669900"/>
              </a:solidFill>
            </a:endParaRPr>
          </a:p>
        </p:txBody>
      </p:sp>
      <p:pic>
        <p:nvPicPr>
          <p:cNvPr id="129029" name="Picture 5" descr="blobtongu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588" y="5516563"/>
            <a:ext cx="331787" cy="434975"/>
          </a:xfrm>
          <a:prstGeom prst="rect">
            <a:avLst/>
          </a:prstGeom>
          <a:noFill/>
        </p:spPr>
      </p:pic>
      <p:pic>
        <p:nvPicPr>
          <p:cNvPr id="12903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125" y="2852738"/>
            <a:ext cx="21272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9035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99325" y="4462463"/>
            <a:ext cx="29368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9036" name="Picture 12" descr="blobtongu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8063" y="4524375"/>
            <a:ext cx="171450" cy="236538"/>
          </a:xfrm>
          <a:prstGeom prst="rect">
            <a:avLst/>
          </a:prstGeom>
          <a:noFill/>
        </p:spPr>
      </p:pic>
      <p:pic>
        <p:nvPicPr>
          <p:cNvPr id="129038" name="Picture 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94600" y="4462463"/>
            <a:ext cx="29368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9039" name="Picture 15" descr="blobtongu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53338" y="4524375"/>
            <a:ext cx="171450" cy="236538"/>
          </a:xfrm>
          <a:prstGeom prst="rect">
            <a:avLst/>
          </a:prstGeom>
          <a:noFill/>
        </p:spPr>
      </p:pic>
      <p:pic>
        <p:nvPicPr>
          <p:cNvPr id="129041" name="Picture 1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91463" y="4462463"/>
            <a:ext cx="293687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9042" name="Picture 18" descr="blobtongu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0200" y="4524375"/>
            <a:ext cx="171450" cy="236538"/>
          </a:xfrm>
          <a:prstGeom prst="rect">
            <a:avLst/>
          </a:prstGeom>
          <a:noFill/>
        </p:spPr>
      </p:pic>
      <p:pic>
        <p:nvPicPr>
          <p:cNvPr id="129044" name="Picture 2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99325" y="4833938"/>
            <a:ext cx="29368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9045" name="Picture 21" descr="blobtongu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8063" y="4895850"/>
            <a:ext cx="171450" cy="236538"/>
          </a:xfrm>
          <a:prstGeom prst="rect">
            <a:avLst/>
          </a:prstGeom>
          <a:noFill/>
        </p:spPr>
      </p:pic>
      <p:pic>
        <p:nvPicPr>
          <p:cNvPr id="129047" name="Picture 2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94600" y="4833938"/>
            <a:ext cx="29368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9048" name="Picture 24" descr="blobtongu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53338" y="4895850"/>
            <a:ext cx="171450" cy="236538"/>
          </a:xfrm>
          <a:prstGeom prst="rect">
            <a:avLst/>
          </a:prstGeom>
          <a:noFill/>
        </p:spPr>
      </p:pic>
      <p:pic>
        <p:nvPicPr>
          <p:cNvPr id="129050" name="Picture 2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91463" y="4833938"/>
            <a:ext cx="293687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9051" name="Picture 27" descr="blobtongu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0200" y="4895850"/>
            <a:ext cx="171450" cy="236538"/>
          </a:xfrm>
          <a:prstGeom prst="rect">
            <a:avLst/>
          </a:prstGeom>
          <a:noFill/>
        </p:spPr>
      </p:pic>
      <p:pic>
        <p:nvPicPr>
          <p:cNvPr id="129053" name="Picture 2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99325" y="5207000"/>
            <a:ext cx="293688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9054" name="Picture 30" descr="blobtongu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8063" y="5268913"/>
            <a:ext cx="171450" cy="236537"/>
          </a:xfrm>
          <a:prstGeom prst="rect">
            <a:avLst/>
          </a:prstGeom>
          <a:noFill/>
        </p:spPr>
      </p:pic>
      <p:pic>
        <p:nvPicPr>
          <p:cNvPr id="129056" name="Picture 3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94600" y="5207000"/>
            <a:ext cx="293688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9057" name="Picture 33" descr="blobtongu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53338" y="5268913"/>
            <a:ext cx="171450" cy="236537"/>
          </a:xfrm>
          <a:prstGeom prst="rect">
            <a:avLst/>
          </a:prstGeom>
          <a:noFill/>
        </p:spPr>
      </p:pic>
      <p:pic>
        <p:nvPicPr>
          <p:cNvPr id="129059" name="Picture 3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91463" y="5207000"/>
            <a:ext cx="293687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9060" name="Picture 36" descr="blobtongu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0200" y="5268913"/>
            <a:ext cx="171450" cy="236537"/>
          </a:xfrm>
          <a:prstGeom prst="rect">
            <a:avLst/>
          </a:prstGeom>
          <a:noFill/>
        </p:spPr>
      </p:pic>
      <p:pic>
        <p:nvPicPr>
          <p:cNvPr id="129063" name="Picture 39"/>
          <p:cNvPicPr preferRelativeResize="0"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0" y="952500"/>
            <a:ext cx="4164013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9065" name="Text Box 41"/>
          <p:cNvSpPr txBox="1">
            <a:spLocks noChangeArrowheads="1"/>
          </p:cNvSpPr>
          <p:nvPr/>
        </p:nvSpPr>
        <p:spPr bwMode="auto">
          <a:xfrm>
            <a:off x="7524750" y="3789363"/>
            <a:ext cx="457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pic>
        <p:nvPicPr>
          <p:cNvPr id="129067" name="Picture 43" descr="blobtongu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4188" y="6021388"/>
            <a:ext cx="188912" cy="192087"/>
          </a:xfrm>
          <a:prstGeom prst="rect">
            <a:avLst/>
          </a:prstGeom>
          <a:noFill/>
        </p:spPr>
      </p:pic>
      <p:pic>
        <p:nvPicPr>
          <p:cNvPr id="129068" name="Picture 44" descr="blobtongu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38925" y="6021388"/>
            <a:ext cx="188913" cy="192087"/>
          </a:xfrm>
          <a:prstGeom prst="rect">
            <a:avLst/>
          </a:prstGeom>
          <a:noFill/>
        </p:spPr>
      </p:pic>
      <p:pic>
        <p:nvPicPr>
          <p:cNvPr id="129069" name="Picture 45" descr="blobtongu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08913" y="6021388"/>
            <a:ext cx="188912" cy="192087"/>
          </a:xfrm>
          <a:prstGeom prst="rect">
            <a:avLst/>
          </a:prstGeom>
          <a:noFill/>
        </p:spPr>
      </p:pic>
      <p:pic>
        <p:nvPicPr>
          <p:cNvPr id="129070" name="Picture 46" descr="blobtongu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9450" y="6021388"/>
            <a:ext cx="187325" cy="192087"/>
          </a:xfrm>
          <a:prstGeom prst="rect">
            <a:avLst/>
          </a:prstGeom>
          <a:noFill/>
        </p:spPr>
      </p:pic>
      <p:pic>
        <p:nvPicPr>
          <p:cNvPr id="129071" name="Picture 47" descr="blobtongu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99438" y="6021388"/>
            <a:ext cx="188912" cy="192087"/>
          </a:xfrm>
          <a:prstGeom prst="rect">
            <a:avLst/>
          </a:prstGeom>
          <a:noFill/>
        </p:spPr>
      </p:pic>
      <p:pic>
        <p:nvPicPr>
          <p:cNvPr id="129072" name="Picture 48" descr="blobtongu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4175" y="6021388"/>
            <a:ext cx="190500" cy="192087"/>
          </a:xfrm>
          <a:prstGeom prst="rect">
            <a:avLst/>
          </a:prstGeom>
          <a:noFill/>
        </p:spPr>
      </p:pic>
      <p:pic>
        <p:nvPicPr>
          <p:cNvPr id="129073" name="Picture 49" descr="blobtongu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3663" y="6021388"/>
            <a:ext cx="190500" cy="192087"/>
          </a:xfrm>
          <a:prstGeom prst="rect">
            <a:avLst/>
          </a:prstGeom>
          <a:noFill/>
        </p:spPr>
      </p:pic>
      <p:pic>
        <p:nvPicPr>
          <p:cNvPr id="129074" name="Picture 50" descr="blobtongu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24713" y="6021388"/>
            <a:ext cx="187325" cy="192087"/>
          </a:xfrm>
          <a:prstGeom prst="rect">
            <a:avLst/>
          </a:prstGeom>
          <a:noFill/>
        </p:spPr>
      </p:pic>
      <p:pic>
        <p:nvPicPr>
          <p:cNvPr id="129075" name="Picture 51" descr="blobtongu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19975" y="6021388"/>
            <a:ext cx="187325" cy="192087"/>
          </a:xfrm>
          <a:prstGeom prst="rect">
            <a:avLst/>
          </a:prstGeom>
          <a:noFill/>
        </p:spPr>
      </p:pic>
      <p:pic>
        <p:nvPicPr>
          <p:cNvPr id="129076" name="Picture 52" descr="blobtongu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15238" y="6021388"/>
            <a:ext cx="188912" cy="192087"/>
          </a:xfrm>
          <a:prstGeom prst="rect">
            <a:avLst/>
          </a:prstGeom>
          <a:noFill/>
        </p:spPr>
      </p:pic>
      <p:sp>
        <p:nvSpPr>
          <p:cNvPr id="129077" name="AutoShape 5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532813" y="6165850"/>
            <a:ext cx="360362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  <p:pic>
        <p:nvPicPr>
          <p:cNvPr id="129078" name="Picture 54" descr="BD05112_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288" y="5734050"/>
            <a:ext cx="593725" cy="8651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 6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 6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 6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 6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 6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 6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 6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 6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 6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 6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7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174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31748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31869" name="Picture 1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2852738"/>
            <a:ext cx="21272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1958" name="Group 214"/>
          <p:cNvGrpSpPr>
            <a:grpSpLocks/>
          </p:cNvGrpSpPr>
          <p:nvPr/>
        </p:nvGrpSpPr>
        <p:grpSpPr bwMode="auto">
          <a:xfrm>
            <a:off x="6443663" y="6021388"/>
            <a:ext cx="1944687" cy="192087"/>
            <a:chOff x="1248" y="3840"/>
            <a:chExt cx="1435" cy="183"/>
          </a:xfrm>
        </p:grpSpPr>
        <p:pic>
          <p:nvPicPr>
            <p:cNvPr id="31959" name="Picture 215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36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31960" name="Picture 216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92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31961" name="Picture 217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56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31962" name="Picture 218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680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31963" name="Picture 219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44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31964" name="Picture 220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400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31965" name="Picture 221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248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31966" name="Picture 222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824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31967" name="Picture 223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68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31968" name="Picture 224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12" y="3840"/>
              <a:ext cx="140" cy="183"/>
            </a:xfrm>
            <a:prstGeom prst="rect">
              <a:avLst/>
            </a:prstGeom>
            <a:noFill/>
          </p:spPr>
        </p:pic>
      </p:grpSp>
      <p:sp>
        <p:nvSpPr>
          <p:cNvPr id="31971" name="Text Box 227"/>
          <p:cNvSpPr txBox="1">
            <a:spLocks noChangeArrowheads="1"/>
          </p:cNvSpPr>
          <p:nvPr/>
        </p:nvSpPr>
        <p:spPr bwMode="auto">
          <a:xfrm>
            <a:off x="250825" y="0"/>
            <a:ext cx="39608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800" b="1">
                <a:solidFill>
                  <a:schemeClr val="bg1"/>
                </a:solidFill>
                <a:latin typeface="Arial" charset="0"/>
              </a:rPr>
              <a:t>Fizeram um grupo de</a:t>
            </a:r>
            <a:r>
              <a:rPr lang="pt-PT" sz="1800" b="1">
                <a:solidFill>
                  <a:srgbClr val="EAEAEA"/>
                </a:solidFill>
                <a:latin typeface="Arial" charset="0"/>
              </a:rPr>
              <a:t> </a:t>
            </a:r>
            <a:r>
              <a:rPr lang="pt-PT" sz="3200" b="1">
                <a:solidFill>
                  <a:srgbClr val="66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DEZ</a:t>
            </a:r>
          </a:p>
        </p:txBody>
      </p:sp>
      <p:pic>
        <p:nvPicPr>
          <p:cNvPr id="31972" name="Picture 228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952500"/>
            <a:ext cx="4164013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974" name="Text Box 230"/>
          <p:cNvSpPr txBox="1">
            <a:spLocks noChangeArrowheads="1"/>
          </p:cNvSpPr>
          <p:nvPr/>
        </p:nvSpPr>
        <p:spPr bwMode="auto">
          <a:xfrm>
            <a:off x="7524750" y="3789363"/>
            <a:ext cx="457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sp>
        <p:nvSpPr>
          <p:cNvPr id="31975" name="AutoShape 23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532813" y="6165850"/>
            <a:ext cx="360362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  <p:pic>
        <p:nvPicPr>
          <p:cNvPr id="31976" name="Picture 232" descr="BD05112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593725" cy="8651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971" grpId="0"/>
      <p:bldP spid="3197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87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7987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79876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grpSp>
        <p:nvGrpSpPr>
          <p:cNvPr id="80008" name="Group 136"/>
          <p:cNvGrpSpPr>
            <a:grpSpLocks/>
          </p:cNvGrpSpPr>
          <p:nvPr/>
        </p:nvGrpSpPr>
        <p:grpSpPr bwMode="auto">
          <a:xfrm>
            <a:off x="6443663" y="6021388"/>
            <a:ext cx="1944687" cy="192087"/>
            <a:chOff x="1248" y="3840"/>
            <a:chExt cx="1435" cy="183"/>
          </a:xfrm>
        </p:grpSpPr>
        <p:pic>
          <p:nvPicPr>
            <p:cNvPr id="80009" name="Picture 137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36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80010" name="Picture 138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92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80011" name="Picture 139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56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80012" name="Picture 140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80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80013" name="Picture 141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44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80014" name="Picture 142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00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80015" name="Picture 143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48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80016" name="Picture 144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24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80017" name="Picture 145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68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80018" name="Picture 146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12" y="3840"/>
              <a:ext cx="140" cy="183"/>
            </a:xfrm>
            <a:prstGeom prst="rect">
              <a:avLst/>
            </a:prstGeom>
            <a:noFill/>
          </p:spPr>
        </p:pic>
      </p:grpSp>
      <p:sp>
        <p:nvSpPr>
          <p:cNvPr id="80020" name="Text Box 148"/>
          <p:cNvSpPr txBox="1">
            <a:spLocks noChangeArrowheads="1"/>
          </p:cNvSpPr>
          <p:nvPr/>
        </p:nvSpPr>
        <p:spPr bwMode="auto">
          <a:xfrm>
            <a:off x="250825" y="0"/>
            <a:ext cx="48021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800" b="1">
                <a:solidFill>
                  <a:schemeClr val="bg1"/>
                </a:solidFill>
                <a:latin typeface="Arial" charset="0"/>
              </a:rPr>
              <a:t>Nesta casa só entram grupos de</a:t>
            </a:r>
            <a:r>
              <a:rPr lang="pt-PT" sz="1800" b="1">
                <a:solidFill>
                  <a:srgbClr val="EAEAEA"/>
                </a:solidFill>
                <a:latin typeface="Arial" charset="0"/>
              </a:rPr>
              <a:t>  </a:t>
            </a:r>
            <a:r>
              <a:rPr lang="pt-PT" sz="3200" b="1">
                <a:solidFill>
                  <a:srgbClr val="66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DEZ</a:t>
            </a:r>
          </a:p>
        </p:txBody>
      </p:sp>
      <p:pic>
        <p:nvPicPr>
          <p:cNvPr id="80021" name="Picture 14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125" y="2852738"/>
            <a:ext cx="21272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0022" name="Picture 150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952500"/>
            <a:ext cx="4164013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0024" name="Text Box 152"/>
          <p:cNvSpPr txBox="1">
            <a:spLocks noChangeArrowheads="1"/>
          </p:cNvSpPr>
          <p:nvPr/>
        </p:nvSpPr>
        <p:spPr bwMode="auto">
          <a:xfrm>
            <a:off x="7524750" y="3789363"/>
            <a:ext cx="457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sp>
        <p:nvSpPr>
          <p:cNvPr id="80025" name="AutoShape 15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532813" y="6165850"/>
            <a:ext cx="360362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  <p:pic>
        <p:nvPicPr>
          <p:cNvPr id="80026" name="Picture 154" descr="BD05112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593725" cy="8651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94798E-6 L -0.58663 -0.024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00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" y="-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020" grpId="0"/>
      <p:bldP spid="8002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05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3005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30052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sp>
        <p:nvSpPr>
          <p:cNvPr id="130079" name="Text Box 31"/>
          <p:cNvSpPr txBox="1">
            <a:spLocks noChangeArrowheads="1"/>
          </p:cNvSpPr>
          <p:nvPr/>
        </p:nvSpPr>
        <p:spPr bwMode="auto">
          <a:xfrm>
            <a:off x="3563938" y="3860800"/>
            <a:ext cx="2879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2800" b="1">
                <a:solidFill>
                  <a:srgbClr val="66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DEZ</a:t>
            </a:r>
            <a:r>
              <a:rPr lang="pt-PT" sz="2000" b="1">
                <a:solidFill>
                  <a:srgbClr val="FFCCCC"/>
                </a:solidFill>
                <a:latin typeface="Arial" charset="0"/>
              </a:rPr>
              <a:t>ENAS</a:t>
            </a:r>
          </a:p>
        </p:txBody>
      </p:sp>
      <p:pic>
        <p:nvPicPr>
          <p:cNvPr id="130081" name="Picture 33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952500"/>
            <a:ext cx="4164013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0080" name="Picture 3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125" y="2852738"/>
            <a:ext cx="21272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0084" name="Text Box 36"/>
          <p:cNvSpPr txBox="1">
            <a:spLocks noChangeArrowheads="1"/>
          </p:cNvSpPr>
          <p:nvPr/>
        </p:nvSpPr>
        <p:spPr bwMode="auto">
          <a:xfrm>
            <a:off x="5002213" y="27876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600" b="1">
                <a:solidFill>
                  <a:srgbClr val="66FFFF"/>
                </a:solidFill>
                <a:latin typeface="Lucida Sans Unicode" pitchFamily="34" charset="0"/>
              </a:rPr>
              <a:t>d</a:t>
            </a:r>
          </a:p>
        </p:txBody>
      </p:sp>
      <p:sp>
        <p:nvSpPr>
          <p:cNvPr id="130085" name="Text Box 37"/>
          <p:cNvSpPr txBox="1">
            <a:spLocks noChangeArrowheads="1"/>
          </p:cNvSpPr>
          <p:nvPr/>
        </p:nvSpPr>
        <p:spPr bwMode="auto">
          <a:xfrm>
            <a:off x="7524750" y="3789363"/>
            <a:ext cx="457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sp>
        <p:nvSpPr>
          <p:cNvPr id="130088" name="Text Box 40"/>
          <p:cNvSpPr txBox="1">
            <a:spLocks noChangeArrowheads="1"/>
          </p:cNvSpPr>
          <p:nvPr/>
        </p:nvSpPr>
        <p:spPr bwMode="auto">
          <a:xfrm>
            <a:off x="250825" y="0"/>
            <a:ext cx="64817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800" b="1">
                <a:solidFill>
                  <a:schemeClr val="bg1"/>
                </a:solidFill>
                <a:latin typeface="Arial" charset="0"/>
              </a:rPr>
              <a:t>E como só entram grupos de</a:t>
            </a:r>
            <a:r>
              <a:rPr lang="pt-PT" sz="1800" b="1">
                <a:solidFill>
                  <a:srgbClr val="EAEAEA"/>
                </a:solidFill>
                <a:latin typeface="Arial" charset="0"/>
              </a:rPr>
              <a:t> </a:t>
            </a:r>
            <a:r>
              <a:rPr lang="pt-PT" sz="3200" b="1">
                <a:solidFill>
                  <a:srgbClr val="66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DEZ</a:t>
            </a:r>
            <a:r>
              <a:rPr lang="pt-PT" sz="3600" b="1">
                <a:solidFill>
                  <a:srgbClr val="3366CC"/>
                </a:solidFill>
                <a:latin typeface="Arial" charset="0"/>
              </a:rPr>
              <a:t> </a:t>
            </a:r>
            <a:r>
              <a:rPr lang="pt-PT" sz="1800" b="1">
                <a:solidFill>
                  <a:schemeClr val="bg1"/>
                </a:solidFill>
                <a:latin typeface="Arial" charset="0"/>
              </a:rPr>
              <a:t>chamaram-lhe…</a:t>
            </a:r>
          </a:p>
        </p:txBody>
      </p:sp>
      <p:sp>
        <p:nvSpPr>
          <p:cNvPr id="130089" name="Text Box 41"/>
          <p:cNvSpPr txBox="1">
            <a:spLocks noChangeArrowheads="1"/>
          </p:cNvSpPr>
          <p:nvPr/>
        </p:nvSpPr>
        <p:spPr bwMode="auto">
          <a:xfrm>
            <a:off x="5364163" y="765175"/>
            <a:ext cx="1584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2000" b="1">
                <a:solidFill>
                  <a:srgbClr val="FFCCCC"/>
                </a:solidFill>
                <a:latin typeface="Arial" charset="0"/>
              </a:rPr>
              <a:t>CASA DAS</a:t>
            </a:r>
            <a:r>
              <a:rPr lang="pt-PT" sz="2000" b="1">
                <a:solidFill>
                  <a:srgbClr val="EAEAEA"/>
                </a:solidFill>
                <a:latin typeface="Arial" charset="0"/>
              </a:rPr>
              <a:t>  </a:t>
            </a:r>
          </a:p>
        </p:txBody>
      </p:sp>
      <p:sp>
        <p:nvSpPr>
          <p:cNvPr id="130090" name="AutoShape 4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532813" y="6165850"/>
            <a:ext cx="360362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  <p:pic>
        <p:nvPicPr>
          <p:cNvPr id="130091" name="Picture 43" descr="BD05112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593725" cy="865188"/>
          </a:xfrm>
          <a:prstGeom prst="rect">
            <a:avLst/>
          </a:prstGeom>
          <a:noFill/>
        </p:spPr>
      </p:pic>
      <p:grpSp>
        <p:nvGrpSpPr>
          <p:cNvPr id="130092" name="Group 44"/>
          <p:cNvGrpSpPr>
            <a:grpSpLocks/>
          </p:cNvGrpSpPr>
          <p:nvPr/>
        </p:nvGrpSpPr>
        <p:grpSpPr bwMode="auto">
          <a:xfrm>
            <a:off x="1079500" y="5854700"/>
            <a:ext cx="1944688" cy="192088"/>
            <a:chOff x="1248" y="3840"/>
            <a:chExt cx="1435" cy="183"/>
          </a:xfrm>
        </p:grpSpPr>
        <p:pic>
          <p:nvPicPr>
            <p:cNvPr id="130093" name="Picture 45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536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30094" name="Picture 46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392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130095" name="Picture 47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56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30096" name="Picture 48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680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30097" name="Picture 49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544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30098" name="Picture 50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400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130099" name="Picture 51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248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130100" name="Picture 52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824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30101" name="Picture 53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968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30102" name="Picture 54" descr="blobtongue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112" y="3840"/>
              <a:ext cx="140" cy="183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0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0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0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22222E-6 1.11022E-16 L 0.35434 -0.45711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130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" y="-22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79" grpId="0"/>
      <p:bldP spid="130084" grpId="0"/>
      <p:bldP spid="130089" grpId="0"/>
      <p:bldP spid="13009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09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3209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32100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132126" name="Picture 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2852738"/>
            <a:ext cx="21272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2127" name="Picture 31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952500"/>
            <a:ext cx="4164013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2102" name="Group 6"/>
          <p:cNvGrpSpPr>
            <a:grpSpLocks/>
          </p:cNvGrpSpPr>
          <p:nvPr/>
        </p:nvGrpSpPr>
        <p:grpSpPr bwMode="auto">
          <a:xfrm>
            <a:off x="1079500" y="5854700"/>
            <a:ext cx="1944688" cy="192088"/>
            <a:chOff x="1248" y="3840"/>
            <a:chExt cx="1435" cy="183"/>
          </a:xfrm>
        </p:grpSpPr>
        <p:pic>
          <p:nvPicPr>
            <p:cNvPr id="132103" name="Picture 7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36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32104" name="Picture 8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92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132105" name="Picture 9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56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32106" name="Picture 10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680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32107" name="Picture 11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44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32108" name="Picture 12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400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132109" name="Picture 13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248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132110" name="Picture 14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824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32111" name="Picture 15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68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32112" name="Picture 16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12" y="3840"/>
              <a:ext cx="140" cy="183"/>
            </a:xfrm>
            <a:prstGeom prst="rect">
              <a:avLst/>
            </a:prstGeom>
            <a:noFill/>
          </p:spPr>
        </p:pic>
      </p:grpSp>
      <p:sp>
        <p:nvSpPr>
          <p:cNvPr id="132128" name="Text Box 32"/>
          <p:cNvSpPr txBox="1">
            <a:spLocks noChangeArrowheads="1"/>
          </p:cNvSpPr>
          <p:nvPr/>
        </p:nvSpPr>
        <p:spPr bwMode="auto">
          <a:xfrm>
            <a:off x="7524750" y="3789363"/>
            <a:ext cx="457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sp>
        <p:nvSpPr>
          <p:cNvPr id="132129" name="Text Box 33"/>
          <p:cNvSpPr txBox="1">
            <a:spLocks noChangeArrowheads="1"/>
          </p:cNvSpPr>
          <p:nvPr/>
        </p:nvSpPr>
        <p:spPr bwMode="auto">
          <a:xfrm>
            <a:off x="5002213" y="27876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600" b="1">
                <a:solidFill>
                  <a:srgbClr val="66FFFF"/>
                </a:solidFill>
                <a:latin typeface="Lucida Sans Unicode" pitchFamily="34" charset="0"/>
              </a:rPr>
              <a:t>d</a:t>
            </a:r>
          </a:p>
        </p:txBody>
      </p:sp>
      <p:pic>
        <p:nvPicPr>
          <p:cNvPr id="132131" name="Picture 35" descr="BD05112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593725" cy="8651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4104E-6 L 0.11423 -0.097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" y="-4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9" dur="2000"/>
                                        <p:tgtEl>
                                          <p:spTgt spid="132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07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30724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sp>
        <p:nvSpPr>
          <p:cNvPr id="31015" name="Text Box 295"/>
          <p:cNvSpPr txBox="1">
            <a:spLocks noChangeArrowheads="1"/>
          </p:cNvSpPr>
          <p:nvPr/>
        </p:nvSpPr>
        <p:spPr bwMode="auto">
          <a:xfrm>
            <a:off x="7164388" y="5865813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0</a:t>
            </a:r>
          </a:p>
        </p:txBody>
      </p:sp>
      <p:sp>
        <p:nvSpPr>
          <p:cNvPr id="31016" name="Text Box 296"/>
          <p:cNvSpPr txBox="1">
            <a:spLocks noChangeArrowheads="1"/>
          </p:cNvSpPr>
          <p:nvPr/>
        </p:nvSpPr>
        <p:spPr bwMode="auto">
          <a:xfrm>
            <a:off x="5791200" y="58674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4000" b="1">
                <a:solidFill>
                  <a:srgbClr val="66FFFF"/>
                </a:solidFill>
                <a:latin typeface="Arial" charset="0"/>
              </a:rPr>
              <a:t>1</a:t>
            </a:r>
          </a:p>
        </p:txBody>
      </p:sp>
      <p:pic>
        <p:nvPicPr>
          <p:cNvPr id="31266" name="Picture 54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125" y="2852738"/>
            <a:ext cx="21272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394" name="Picture 674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952500"/>
            <a:ext cx="4164013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270" name="Rectangle 550"/>
          <p:cNvSpPr>
            <a:spLocks noChangeArrowheads="1"/>
          </p:cNvSpPr>
          <p:nvPr/>
        </p:nvSpPr>
        <p:spPr bwMode="auto">
          <a:xfrm>
            <a:off x="4421188" y="3787775"/>
            <a:ext cx="1755775" cy="215900"/>
          </a:xfrm>
          <a:prstGeom prst="rect">
            <a:avLst/>
          </a:prstGeom>
          <a:solidFill>
            <a:srgbClr val="33CCCC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  <p:grpSp>
        <p:nvGrpSpPr>
          <p:cNvPr id="31271" name="Group 551"/>
          <p:cNvGrpSpPr>
            <a:grpSpLocks/>
          </p:cNvGrpSpPr>
          <p:nvPr/>
        </p:nvGrpSpPr>
        <p:grpSpPr bwMode="auto">
          <a:xfrm>
            <a:off x="4421188" y="3787775"/>
            <a:ext cx="1763712" cy="173038"/>
            <a:chOff x="1248" y="3840"/>
            <a:chExt cx="1435" cy="183"/>
          </a:xfrm>
        </p:grpSpPr>
        <p:pic>
          <p:nvPicPr>
            <p:cNvPr id="31272" name="Picture 552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36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31273" name="Picture 553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92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31274" name="Picture 554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56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31275" name="Picture 555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680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31276" name="Picture 556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44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31277" name="Picture 557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400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31278" name="Picture 558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248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31279" name="Picture 559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824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31280" name="Picture 560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68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31281" name="Picture 561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112" y="3840"/>
              <a:ext cx="140" cy="183"/>
            </a:xfrm>
            <a:prstGeom prst="rect">
              <a:avLst/>
            </a:prstGeom>
            <a:noFill/>
          </p:spPr>
        </p:pic>
      </p:grpSp>
      <p:sp>
        <p:nvSpPr>
          <p:cNvPr id="31388" name="Text Box 668"/>
          <p:cNvSpPr txBox="1">
            <a:spLocks noChangeArrowheads="1"/>
          </p:cNvSpPr>
          <p:nvPr/>
        </p:nvSpPr>
        <p:spPr bwMode="auto">
          <a:xfrm>
            <a:off x="5002213" y="27876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600" b="1">
                <a:solidFill>
                  <a:srgbClr val="66FFFF"/>
                </a:solidFill>
                <a:latin typeface="Lucida Sans Unicode" pitchFamily="34" charset="0"/>
              </a:rPr>
              <a:t>d</a:t>
            </a:r>
          </a:p>
        </p:txBody>
      </p:sp>
      <p:sp>
        <p:nvSpPr>
          <p:cNvPr id="31390" name="Text Box 670"/>
          <p:cNvSpPr txBox="1">
            <a:spLocks noChangeArrowheads="1"/>
          </p:cNvSpPr>
          <p:nvPr/>
        </p:nvSpPr>
        <p:spPr bwMode="auto">
          <a:xfrm>
            <a:off x="7524750" y="3789363"/>
            <a:ext cx="457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sp>
        <p:nvSpPr>
          <p:cNvPr id="31391" name="AutoShape 67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532813" y="6165850"/>
            <a:ext cx="360362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  <p:pic>
        <p:nvPicPr>
          <p:cNvPr id="31392" name="Picture 672" descr="BD05112_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8" y="5734050"/>
            <a:ext cx="593725" cy="8651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1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15" grpId="0" autoUpdateAnimBg="0"/>
      <p:bldP spid="31016" grpId="0" autoUpdateAnimBg="0"/>
      <p:bldP spid="31270" grpId="0" animBg="1"/>
      <p:bldP spid="3139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58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9558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95588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sp>
        <p:nvSpPr>
          <p:cNvPr id="195589" name="Text Box 5"/>
          <p:cNvSpPr txBox="1">
            <a:spLocks noChangeArrowheads="1"/>
          </p:cNvSpPr>
          <p:nvPr/>
        </p:nvSpPr>
        <p:spPr bwMode="auto">
          <a:xfrm>
            <a:off x="7164388" y="5865813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0</a:t>
            </a:r>
          </a:p>
        </p:txBody>
      </p:sp>
      <p:sp>
        <p:nvSpPr>
          <p:cNvPr id="195590" name="Text Box 6"/>
          <p:cNvSpPr txBox="1">
            <a:spLocks noChangeArrowheads="1"/>
          </p:cNvSpPr>
          <p:nvPr/>
        </p:nvSpPr>
        <p:spPr bwMode="auto">
          <a:xfrm>
            <a:off x="5791200" y="58674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4000" b="1">
                <a:solidFill>
                  <a:srgbClr val="66FFFF"/>
                </a:solidFill>
                <a:latin typeface="Arial" charset="0"/>
              </a:rPr>
              <a:t>1</a:t>
            </a:r>
          </a:p>
        </p:txBody>
      </p:sp>
      <p:grpSp>
        <p:nvGrpSpPr>
          <p:cNvPr id="195627" name="Group 43"/>
          <p:cNvGrpSpPr>
            <a:grpSpLocks/>
          </p:cNvGrpSpPr>
          <p:nvPr/>
        </p:nvGrpSpPr>
        <p:grpSpPr bwMode="auto">
          <a:xfrm>
            <a:off x="3048000" y="952500"/>
            <a:ext cx="5667375" cy="4953000"/>
            <a:chOff x="1920" y="600"/>
            <a:chExt cx="3570" cy="3120"/>
          </a:xfrm>
        </p:grpSpPr>
        <p:pic>
          <p:nvPicPr>
            <p:cNvPr id="195628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50" y="1797"/>
              <a:ext cx="1340" cy="1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95629" name="Picture 45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20" y="600"/>
              <a:ext cx="2623" cy="3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95606" name="Rectangle 22"/>
          <p:cNvSpPr>
            <a:spLocks noChangeArrowheads="1"/>
          </p:cNvSpPr>
          <p:nvPr/>
        </p:nvSpPr>
        <p:spPr bwMode="auto">
          <a:xfrm>
            <a:off x="4421188" y="3787775"/>
            <a:ext cx="1755775" cy="215900"/>
          </a:xfrm>
          <a:prstGeom prst="rect">
            <a:avLst/>
          </a:prstGeom>
          <a:solidFill>
            <a:srgbClr val="33CCCC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  <p:grpSp>
        <p:nvGrpSpPr>
          <p:cNvPr id="195607" name="Group 23"/>
          <p:cNvGrpSpPr>
            <a:grpSpLocks/>
          </p:cNvGrpSpPr>
          <p:nvPr/>
        </p:nvGrpSpPr>
        <p:grpSpPr bwMode="auto">
          <a:xfrm>
            <a:off x="4421188" y="3787775"/>
            <a:ext cx="1763712" cy="173038"/>
            <a:chOff x="1248" y="3840"/>
            <a:chExt cx="1435" cy="183"/>
          </a:xfrm>
        </p:grpSpPr>
        <p:pic>
          <p:nvPicPr>
            <p:cNvPr id="195608" name="Picture 24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36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95609" name="Picture 25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92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195610" name="Picture 26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56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95611" name="Picture 27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680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95612" name="Picture 28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44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95613" name="Picture 29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400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195614" name="Picture 30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248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195615" name="Picture 31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824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95616" name="Picture 32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68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95617" name="Picture 33" descr="blobtongue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12" y="3840"/>
              <a:ext cx="140" cy="183"/>
            </a:xfrm>
            <a:prstGeom prst="rect">
              <a:avLst/>
            </a:prstGeom>
            <a:noFill/>
          </p:spPr>
        </p:pic>
      </p:grpSp>
      <p:sp>
        <p:nvSpPr>
          <p:cNvPr id="195618" name="Text Box 34"/>
          <p:cNvSpPr txBox="1">
            <a:spLocks noChangeArrowheads="1"/>
          </p:cNvSpPr>
          <p:nvPr/>
        </p:nvSpPr>
        <p:spPr bwMode="auto">
          <a:xfrm>
            <a:off x="5002213" y="27876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600" b="1">
                <a:solidFill>
                  <a:srgbClr val="66FFFF"/>
                </a:solidFill>
                <a:latin typeface="Lucida Sans Unicode" pitchFamily="34" charset="0"/>
              </a:rPr>
              <a:t>d</a:t>
            </a:r>
          </a:p>
        </p:txBody>
      </p:sp>
      <p:sp>
        <p:nvSpPr>
          <p:cNvPr id="195619" name="Text Box 35"/>
          <p:cNvSpPr txBox="1">
            <a:spLocks noChangeArrowheads="1"/>
          </p:cNvSpPr>
          <p:nvPr/>
        </p:nvSpPr>
        <p:spPr bwMode="auto">
          <a:xfrm>
            <a:off x="7524750" y="3789363"/>
            <a:ext cx="457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pic>
        <p:nvPicPr>
          <p:cNvPr id="195622" name="Picture 38" descr="BD05112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593725" cy="865188"/>
          </a:xfrm>
          <a:prstGeom prst="rect">
            <a:avLst/>
          </a:prstGeom>
          <a:noFill/>
        </p:spPr>
      </p:pic>
      <p:pic>
        <p:nvPicPr>
          <p:cNvPr id="195630" name="J0074321.MID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75688" y="6308725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56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3000"/>
                                        <p:tgtEl>
                                          <p:spTgt spid="1956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 showWhenStopped="0">
                <p:cTn id="1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5630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19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3619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36196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sp>
        <p:nvSpPr>
          <p:cNvPr id="136197" name="Text Box 5"/>
          <p:cNvSpPr txBox="1">
            <a:spLocks noChangeArrowheads="1"/>
          </p:cNvSpPr>
          <p:nvPr/>
        </p:nvSpPr>
        <p:spPr bwMode="auto">
          <a:xfrm>
            <a:off x="7164388" y="5865813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0</a:t>
            </a:r>
          </a:p>
        </p:txBody>
      </p:sp>
      <p:sp>
        <p:nvSpPr>
          <p:cNvPr id="136198" name="Text Box 6"/>
          <p:cNvSpPr txBox="1">
            <a:spLocks noChangeArrowheads="1"/>
          </p:cNvSpPr>
          <p:nvPr/>
        </p:nvSpPr>
        <p:spPr bwMode="auto">
          <a:xfrm>
            <a:off x="5791200" y="58674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4000" b="1">
                <a:solidFill>
                  <a:srgbClr val="66FFFF"/>
                </a:solidFill>
                <a:latin typeface="Arial" charset="0"/>
              </a:rPr>
              <a:t>1</a:t>
            </a:r>
          </a:p>
        </p:txBody>
      </p:sp>
      <p:sp>
        <p:nvSpPr>
          <p:cNvPr id="136200" name="Rectangle 8"/>
          <p:cNvSpPr>
            <a:spLocks noChangeArrowheads="1"/>
          </p:cNvSpPr>
          <p:nvPr/>
        </p:nvSpPr>
        <p:spPr bwMode="auto">
          <a:xfrm>
            <a:off x="4284663" y="3573463"/>
            <a:ext cx="1935162" cy="241300"/>
          </a:xfrm>
          <a:prstGeom prst="rect">
            <a:avLst/>
          </a:prstGeom>
          <a:solidFill>
            <a:srgbClr val="33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  <p:grpSp>
        <p:nvGrpSpPr>
          <p:cNvPr id="136201" name="Group 9"/>
          <p:cNvGrpSpPr>
            <a:grpSpLocks/>
          </p:cNvGrpSpPr>
          <p:nvPr/>
        </p:nvGrpSpPr>
        <p:grpSpPr bwMode="auto">
          <a:xfrm>
            <a:off x="4284663" y="3573463"/>
            <a:ext cx="1944687" cy="192087"/>
            <a:chOff x="1248" y="3840"/>
            <a:chExt cx="1435" cy="183"/>
          </a:xfrm>
        </p:grpSpPr>
        <p:pic>
          <p:nvPicPr>
            <p:cNvPr id="136202" name="Picture 10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36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36203" name="Picture 11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92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136204" name="Picture 12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56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36205" name="Picture 13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80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36206" name="Picture 14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44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36207" name="Picture 15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00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136208" name="Picture 16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48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136209" name="Picture 17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24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36210" name="Picture 18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68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36211" name="Picture 19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12" y="3840"/>
              <a:ext cx="140" cy="183"/>
            </a:xfrm>
            <a:prstGeom prst="rect">
              <a:avLst/>
            </a:prstGeom>
            <a:noFill/>
          </p:spPr>
        </p:pic>
      </p:grpSp>
      <p:pic>
        <p:nvPicPr>
          <p:cNvPr id="136260" name="Picture 68" descr="blobtongue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5516563"/>
            <a:ext cx="277813" cy="363537"/>
          </a:xfrm>
          <a:prstGeom prst="rect">
            <a:avLst/>
          </a:prstGeom>
          <a:noFill/>
        </p:spPr>
      </p:pic>
      <p:grpSp>
        <p:nvGrpSpPr>
          <p:cNvPr id="136261" name="Group 69"/>
          <p:cNvGrpSpPr>
            <a:grpSpLocks/>
          </p:cNvGrpSpPr>
          <p:nvPr/>
        </p:nvGrpSpPr>
        <p:grpSpPr bwMode="auto">
          <a:xfrm>
            <a:off x="3048000" y="952500"/>
            <a:ext cx="4164013" cy="4953000"/>
            <a:chOff x="1920" y="600"/>
            <a:chExt cx="2623" cy="3120"/>
          </a:xfrm>
        </p:grpSpPr>
        <p:pic>
          <p:nvPicPr>
            <p:cNvPr id="136213" name="Picture 21"/>
            <p:cNvPicPr preferRelativeResize="0"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20" y="600"/>
              <a:ext cx="2623" cy="3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36214" name="Rectangle 22"/>
            <p:cNvSpPr>
              <a:spLocks noChangeArrowheads="1"/>
            </p:cNvSpPr>
            <p:nvPr/>
          </p:nvSpPr>
          <p:spPr bwMode="auto">
            <a:xfrm>
              <a:off x="2785" y="2386"/>
              <a:ext cx="1106" cy="136"/>
            </a:xfrm>
            <a:prstGeom prst="rect">
              <a:avLst/>
            </a:prstGeom>
            <a:solidFill>
              <a:srgbClr val="33CCCC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grpSp>
          <p:nvGrpSpPr>
            <p:cNvPr id="136215" name="Group 23"/>
            <p:cNvGrpSpPr>
              <a:grpSpLocks/>
            </p:cNvGrpSpPr>
            <p:nvPr/>
          </p:nvGrpSpPr>
          <p:grpSpPr bwMode="auto">
            <a:xfrm>
              <a:off x="2785" y="2386"/>
              <a:ext cx="1111" cy="109"/>
              <a:chOff x="1248" y="3840"/>
              <a:chExt cx="1435" cy="183"/>
            </a:xfrm>
          </p:grpSpPr>
          <p:pic>
            <p:nvPicPr>
              <p:cNvPr id="136216" name="Picture 24" descr="blobtongue"/>
              <p:cNvPicPr>
                <a:picLocks noChangeAspect="1" noChangeArrowheads="1" noCrop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536" y="3840"/>
                <a:ext cx="139" cy="183"/>
              </a:xfrm>
              <a:prstGeom prst="rect">
                <a:avLst/>
              </a:prstGeom>
              <a:noFill/>
            </p:spPr>
          </p:pic>
          <p:pic>
            <p:nvPicPr>
              <p:cNvPr id="136217" name="Picture 25" descr="blobtongue"/>
              <p:cNvPicPr>
                <a:picLocks noChangeAspect="1" noChangeArrowheads="1" noCrop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392" y="3840"/>
                <a:ext cx="140" cy="183"/>
              </a:xfrm>
              <a:prstGeom prst="rect">
                <a:avLst/>
              </a:prstGeom>
              <a:noFill/>
            </p:spPr>
          </p:pic>
          <p:pic>
            <p:nvPicPr>
              <p:cNvPr id="136218" name="Picture 26" descr="blobtongue"/>
              <p:cNvPicPr>
                <a:picLocks noChangeAspect="1" noChangeArrowheads="1" noCrop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56" y="3840"/>
                <a:ext cx="139" cy="183"/>
              </a:xfrm>
              <a:prstGeom prst="rect">
                <a:avLst/>
              </a:prstGeom>
              <a:noFill/>
            </p:spPr>
          </p:pic>
          <p:pic>
            <p:nvPicPr>
              <p:cNvPr id="136219" name="Picture 27" descr="blobtongue"/>
              <p:cNvPicPr>
                <a:picLocks noChangeAspect="1" noChangeArrowheads="1" noCrop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680" y="3840"/>
                <a:ext cx="139" cy="183"/>
              </a:xfrm>
              <a:prstGeom prst="rect">
                <a:avLst/>
              </a:prstGeom>
              <a:noFill/>
            </p:spPr>
          </p:pic>
          <p:pic>
            <p:nvPicPr>
              <p:cNvPr id="136220" name="Picture 28" descr="blobtongue"/>
              <p:cNvPicPr>
                <a:picLocks noChangeAspect="1" noChangeArrowheads="1" noCrop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544" y="3840"/>
                <a:ext cx="139" cy="183"/>
              </a:xfrm>
              <a:prstGeom prst="rect">
                <a:avLst/>
              </a:prstGeom>
              <a:noFill/>
            </p:spPr>
          </p:pic>
          <p:pic>
            <p:nvPicPr>
              <p:cNvPr id="136221" name="Picture 29" descr="blobtongue"/>
              <p:cNvPicPr>
                <a:picLocks noChangeAspect="1" noChangeArrowheads="1" noCrop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400" y="3840"/>
                <a:ext cx="140" cy="183"/>
              </a:xfrm>
              <a:prstGeom prst="rect">
                <a:avLst/>
              </a:prstGeom>
              <a:noFill/>
            </p:spPr>
          </p:pic>
          <p:pic>
            <p:nvPicPr>
              <p:cNvPr id="136222" name="Picture 30" descr="blobtongue"/>
              <p:cNvPicPr>
                <a:picLocks noChangeAspect="1" noChangeArrowheads="1" noCrop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248" y="3840"/>
                <a:ext cx="140" cy="183"/>
              </a:xfrm>
              <a:prstGeom prst="rect">
                <a:avLst/>
              </a:prstGeom>
              <a:noFill/>
            </p:spPr>
          </p:pic>
          <p:pic>
            <p:nvPicPr>
              <p:cNvPr id="136223" name="Picture 31" descr="blobtongue"/>
              <p:cNvPicPr>
                <a:picLocks noChangeAspect="1" noChangeArrowheads="1" noCrop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824" y="3840"/>
                <a:ext cx="139" cy="183"/>
              </a:xfrm>
              <a:prstGeom prst="rect">
                <a:avLst/>
              </a:prstGeom>
              <a:noFill/>
            </p:spPr>
          </p:pic>
          <p:pic>
            <p:nvPicPr>
              <p:cNvPr id="136224" name="Picture 32" descr="blobtongue"/>
              <p:cNvPicPr>
                <a:picLocks noChangeAspect="1" noChangeArrowheads="1" noCrop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968" y="3840"/>
                <a:ext cx="139" cy="183"/>
              </a:xfrm>
              <a:prstGeom prst="rect">
                <a:avLst/>
              </a:prstGeom>
              <a:noFill/>
            </p:spPr>
          </p:pic>
          <p:pic>
            <p:nvPicPr>
              <p:cNvPr id="136225" name="Picture 33" descr="blobtongue"/>
              <p:cNvPicPr>
                <a:picLocks noChangeAspect="1" noChangeArrowheads="1" noCrop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112" y="3840"/>
                <a:ext cx="140" cy="183"/>
              </a:xfrm>
              <a:prstGeom prst="rect">
                <a:avLst/>
              </a:prstGeom>
              <a:noFill/>
            </p:spPr>
          </p:pic>
        </p:grpSp>
        <p:sp>
          <p:nvSpPr>
            <p:cNvPr id="136226" name="Text Box 34"/>
            <p:cNvSpPr txBox="1">
              <a:spLocks noChangeArrowheads="1"/>
            </p:cNvSpPr>
            <p:nvPr/>
          </p:nvSpPr>
          <p:spPr bwMode="auto">
            <a:xfrm>
              <a:off x="3151" y="1756"/>
              <a:ext cx="28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t-PT" sz="3600" b="1">
                  <a:solidFill>
                    <a:srgbClr val="66FFFF"/>
                  </a:solidFill>
                  <a:latin typeface="Lucida Sans Unicode" pitchFamily="34" charset="0"/>
                </a:rPr>
                <a:t>d</a:t>
              </a:r>
            </a:p>
          </p:txBody>
        </p:sp>
      </p:grpSp>
      <p:pic>
        <p:nvPicPr>
          <p:cNvPr id="136229" name="Picture 3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125" y="2852738"/>
            <a:ext cx="21272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6227" name="Text Box 35"/>
          <p:cNvSpPr txBox="1">
            <a:spLocks noChangeArrowheads="1"/>
          </p:cNvSpPr>
          <p:nvPr/>
        </p:nvSpPr>
        <p:spPr bwMode="auto">
          <a:xfrm>
            <a:off x="7524750" y="3789363"/>
            <a:ext cx="457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pic>
        <p:nvPicPr>
          <p:cNvPr id="136262" name="Picture 70" descr="BD05112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593725" cy="8651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6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6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4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43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4643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46436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grpSp>
        <p:nvGrpSpPr>
          <p:cNvPr id="146504" name="Group 72"/>
          <p:cNvGrpSpPr>
            <a:grpSpLocks/>
          </p:cNvGrpSpPr>
          <p:nvPr/>
        </p:nvGrpSpPr>
        <p:grpSpPr bwMode="auto">
          <a:xfrm>
            <a:off x="3048000" y="952500"/>
            <a:ext cx="5667375" cy="4953000"/>
            <a:chOff x="1920" y="600"/>
            <a:chExt cx="3570" cy="3120"/>
          </a:xfrm>
        </p:grpSpPr>
        <p:pic>
          <p:nvPicPr>
            <p:cNvPr id="146505" name="Picture 73"/>
            <p:cNvPicPr preferRelativeResize="0"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20" y="600"/>
              <a:ext cx="2623" cy="3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46506" name="Picture 7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50" y="1797"/>
              <a:ext cx="1340" cy="1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46437" name="Text Box 5"/>
          <p:cNvSpPr txBox="1">
            <a:spLocks noChangeArrowheads="1"/>
          </p:cNvSpPr>
          <p:nvPr/>
        </p:nvSpPr>
        <p:spPr bwMode="auto">
          <a:xfrm>
            <a:off x="7164388" y="5865813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1</a:t>
            </a:r>
          </a:p>
        </p:txBody>
      </p:sp>
      <p:sp>
        <p:nvSpPr>
          <p:cNvPr id="146438" name="Text Box 6"/>
          <p:cNvSpPr txBox="1">
            <a:spLocks noChangeArrowheads="1"/>
          </p:cNvSpPr>
          <p:nvPr/>
        </p:nvSpPr>
        <p:spPr bwMode="auto">
          <a:xfrm>
            <a:off x="5791200" y="58674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4000" b="1">
                <a:solidFill>
                  <a:srgbClr val="66FFFF"/>
                </a:solidFill>
                <a:latin typeface="Arial" charset="0"/>
              </a:rPr>
              <a:t>1</a:t>
            </a:r>
          </a:p>
        </p:txBody>
      </p:sp>
      <p:sp>
        <p:nvSpPr>
          <p:cNvPr id="146453" name="Rectangle 21"/>
          <p:cNvSpPr>
            <a:spLocks noChangeArrowheads="1"/>
          </p:cNvSpPr>
          <p:nvPr/>
        </p:nvSpPr>
        <p:spPr bwMode="auto">
          <a:xfrm>
            <a:off x="4421188" y="3787775"/>
            <a:ext cx="1755775" cy="215900"/>
          </a:xfrm>
          <a:prstGeom prst="rect">
            <a:avLst/>
          </a:prstGeom>
          <a:solidFill>
            <a:srgbClr val="33CCCC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  <p:grpSp>
        <p:nvGrpSpPr>
          <p:cNvPr id="146454" name="Group 22"/>
          <p:cNvGrpSpPr>
            <a:grpSpLocks/>
          </p:cNvGrpSpPr>
          <p:nvPr/>
        </p:nvGrpSpPr>
        <p:grpSpPr bwMode="auto">
          <a:xfrm>
            <a:off x="4421188" y="3787775"/>
            <a:ext cx="1763712" cy="173038"/>
            <a:chOff x="1248" y="3840"/>
            <a:chExt cx="1435" cy="183"/>
          </a:xfrm>
        </p:grpSpPr>
        <p:pic>
          <p:nvPicPr>
            <p:cNvPr id="146455" name="Picture 23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36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46456" name="Picture 24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92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146457" name="Picture 25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56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46458" name="Picture 26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680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46459" name="Picture 27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44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46460" name="Picture 28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400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146461" name="Picture 29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248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146462" name="Picture 30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824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46463" name="Picture 31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68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46464" name="Picture 32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112" y="3840"/>
              <a:ext cx="140" cy="183"/>
            </a:xfrm>
            <a:prstGeom prst="rect">
              <a:avLst/>
            </a:prstGeom>
            <a:noFill/>
          </p:spPr>
        </p:pic>
      </p:grpSp>
      <p:sp>
        <p:nvSpPr>
          <p:cNvPr id="146465" name="Text Box 33"/>
          <p:cNvSpPr txBox="1">
            <a:spLocks noChangeArrowheads="1"/>
          </p:cNvSpPr>
          <p:nvPr/>
        </p:nvSpPr>
        <p:spPr bwMode="auto">
          <a:xfrm>
            <a:off x="5002213" y="27876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600" b="1">
                <a:solidFill>
                  <a:srgbClr val="66FFFF"/>
                </a:solidFill>
                <a:latin typeface="Lucida Sans Unicode" pitchFamily="34" charset="0"/>
              </a:rPr>
              <a:t>d</a:t>
            </a:r>
          </a:p>
        </p:txBody>
      </p:sp>
      <p:sp>
        <p:nvSpPr>
          <p:cNvPr id="146466" name="Text Box 34"/>
          <p:cNvSpPr txBox="1">
            <a:spLocks noChangeArrowheads="1"/>
          </p:cNvSpPr>
          <p:nvPr/>
        </p:nvSpPr>
        <p:spPr bwMode="auto">
          <a:xfrm>
            <a:off x="7524750" y="3789363"/>
            <a:ext cx="457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pic>
        <p:nvPicPr>
          <p:cNvPr id="146470" name="Picture 3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99325" y="4462463"/>
            <a:ext cx="29368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6471" name="Picture 39" descr="blobtongu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8063" y="4524375"/>
            <a:ext cx="171450" cy="236538"/>
          </a:xfrm>
          <a:prstGeom prst="rect">
            <a:avLst/>
          </a:prstGeom>
          <a:noFill/>
        </p:spPr>
      </p:pic>
      <p:sp>
        <p:nvSpPr>
          <p:cNvPr id="146498" name="Text Box 66"/>
          <p:cNvSpPr txBox="1">
            <a:spLocks noChangeArrowheads="1"/>
          </p:cNvSpPr>
          <p:nvPr/>
        </p:nvSpPr>
        <p:spPr bwMode="auto">
          <a:xfrm>
            <a:off x="7164388" y="5865813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0</a:t>
            </a:r>
          </a:p>
        </p:txBody>
      </p:sp>
      <p:pic>
        <p:nvPicPr>
          <p:cNvPr id="146500" name="Picture 68" descr="blobtongu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92888" y="5516563"/>
            <a:ext cx="277812" cy="363537"/>
          </a:xfrm>
          <a:prstGeom prst="rect">
            <a:avLst/>
          </a:prstGeom>
          <a:noFill/>
        </p:spPr>
      </p:pic>
      <p:pic>
        <p:nvPicPr>
          <p:cNvPr id="146502" name="Picture 70" descr="BD05112_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288" y="5734050"/>
            <a:ext cx="593725" cy="8651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4104E-6 L 0.02431 -0.057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65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" y="-2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ntrar_ca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9" dur="500"/>
                                        <p:tgtEl>
                                          <p:spTgt spid="146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800"/>
                                        <p:tgtEl>
                                          <p:spTgt spid="14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300"/>
                            </p:stCondLst>
                            <p:childTnLst>
                              <p:par>
                                <p:cTn id="24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0"/>
                                        <p:tgtEl>
                                          <p:spTgt spid="1465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7" grpId="0" autoUpdateAnimBg="0"/>
      <p:bldP spid="14649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638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6388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16389" name="Picture 5" descr="BD05112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7400" y="1616075"/>
            <a:ext cx="2487613" cy="3625850"/>
          </a:xfrm>
          <a:prstGeom prst="rect">
            <a:avLst/>
          </a:prstGeom>
          <a:noFill/>
        </p:spPr>
      </p:pic>
      <p:pic>
        <p:nvPicPr>
          <p:cNvPr id="16390" name="Picture 6" descr="blobflower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6019800"/>
            <a:ext cx="628650" cy="628650"/>
          </a:xfrm>
          <a:prstGeom prst="rect">
            <a:avLst/>
          </a:prstGeom>
          <a:noFill/>
        </p:spPr>
      </p:pic>
      <p:pic>
        <p:nvPicPr>
          <p:cNvPr id="16391" name="Picture 7" descr="blobflower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4876800"/>
            <a:ext cx="628650" cy="628650"/>
          </a:xfrm>
          <a:prstGeom prst="rect">
            <a:avLst/>
          </a:prstGeom>
          <a:noFill/>
        </p:spPr>
      </p:pic>
      <p:pic>
        <p:nvPicPr>
          <p:cNvPr id="16392" name="Picture 8" descr="bloblaugh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0" y="5486400"/>
            <a:ext cx="400050" cy="434975"/>
          </a:xfrm>
          <a:prstGeom prst="rect">
            <a:avLst/>
          </a:prstGeom>
          <a:noFill/>
        </p:spPr>
      </p:pic>
      <p:pic>
        <p:nvPicPr>
          <p:cNvPr id="16393" name="Picture 9" descr="blobpink1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19400" y="5257800"/>
            <a:ext cx="457200" cy="457200"/>
          </a:xfrm>
          <a:prstGeom prst="rect">
            <a:avLst/>
          </a:prstGeom>
          <a:noFill/>
        </p:spPr>
      </p:pic>
      <p:pic>
        <p:nvPicPr>
          <p:cNvPr id="16394" name="Picture 10" descr="blobsilly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43200" y="4191000"/>
            <a:ext cx="411163" cy="400050"/>
          </a:xfrm>
          <a:prstGeom prst="rect">
            <a:avLst/>
          </a:prstGeom>
          <a:noFill/>
        </p:spPr>
      </p:pic>
      <p:pic>
        <p:nvPicPr>
          <p:cNvPr id="16395" name="Picture 11" descr="blobtongue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57400" y="4343400"/>
            <a:ext cx="331788" cy="434975"/>
          </a:xfrm>
          <a:prstGeom prst="rect">
            <a:avLst/>
          </a:prstGeom>
          <a:noFill/>
        </p:spPr>
      </p:pic>
      <p:pic>
        <p:nvPicPr>
          <p:cNvPr id="16396" name="Picture 12" descr="chirolp_banzai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686800" y="3810000"/>
            <a:ext cx="457200" cy="457200"/>
          </a:xfrm>
          <a:prstGeom prst="rect">
            <a:avLst/>
          </a:prstGeom>
          <a:noFill/>
        </p:spPr>
      </p:pic>
      <p:pic>
        <p:nvPicPr>
          <p:cNvPr id="16397" name="Picture 13" descr="chirolp_bey2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867400" y="5486400"/>
            <a:ext cx="457200" cy="457200"/>
          </a:xfrm>
          <a:prstGeom prst="rect">
            <a:avLst/>
          </a:prstGeom>
          <a:noFill/>
        </p:spPr>
      </p:pic>
      <p:pic>
        <p:nvPicPr>
          <p:cNvPr id="16398" name="Picture 14" descr="chirolp_boo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686800" y="4953000"/>
            <a:ext cx="457200" cy="457200"/>
          </a:xfrm>
          <a:prstGeom prst="rect">
            <a:avLst/>
          </a:prstGeom>
          <a:noFill/>
        </p:spPr>
      </p:pic>
      <p:pic>
        <p:nvPicPr>
          <p:cNvPr id="16400" name="Picture 16" descr="chirolp_cake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90600" y="4648200"/>
            <a:ext cx="1143000" cy="571500"/>
          </a:xfrm>
          <a:prstGeom prst="rect">
            <a:avLst/>
          </a:prstGeom>
          <a:noFill/>
        </p:spPr>
      </p:pic>
      <p:pic>
        <p:nvPicPr>
          <p:cNvPr id="16401" name="Picture 17" descr="chirolp_doko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124200" y="4648200"/>
            <a:ext cx="457200" cy="457200"/>
          </a:xfrm>
          <a:prstGeom prst="rect">
            <a:avLst/>
          </a:prstGeom>
          <a:noFill/>
        </p:spPr>
      </p:pic>
      <p:pic>
        <p:nvPicPr>
          <p:cNvPr id="16402" name="Picture 18" descr="chirolp_goho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867400" y="3962400"/>
            <a:ext cx="457200" cy="457200"/>
          </a:xfrm>
          <a:prstGeom prst="rect">
            <a:avLst/>
          </a:prstGeom>
          <a:noFill/>
        </p:spPr>
      </p:pic>
      <p:pic>
        <p:nvPicPr>
          <p:cNvPr id="16403" name="Picture 19" descr="chirolp_gurug"/>
          <p:cNvPicPr>
            <a:picLocks noChangeAspect="1" noChangeArrowheads="1" noCrop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629400" y="3657600"/>
            <a:ext cx="457200" cy="457200"/>
          </a:xfrm>
          <a:prstGeom prst="rect">
            <a:avLst/>
          </a:prstGeom>
          <a:noFill/>
        </p:spPr>
      </p:pic>
      <p:pic>
        <p:nvPicPr>
          <p:cNvPr id="16405" name="Picture 21" descr="chirolp_hello"/>
          <p:cNvPicPr>
            <a:picLocks noChangeAspect="1" noChangeArrowheads="1" noCrop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305800" y="5486400"/>
            <a:ext cx="571500" cy="571500"/>
          </a:xfrm>
          <a:prstGeom prst="rect">
            <a:avLst/>
          </a:prstGeom>
          <a:noFill/>
        </p:spPr>
      </p:pic>
      <p:pic>
        <p:nvPicPr>
          <p:cNvPr id="16406" name="Picture 22" descr="chirolp_iei"/>
          <p:cNvPicPr>
            <a:picLocks noChangeAspect="1" noChangeArrowheads="1" noCrop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303713" y="5181600"/>
            <a:ext cx="536575" cy="457200"/>
          </a:xfrm>
          <a:prstGeom prst="rect">
            <a:avLst/>
          </a:prstGeom>
          <a:noFill/>
        </p:spPr>
      </p:pic>
      <p:pic>
        <p:nvPicPr>
          <p:cNvPr id="16407" name="Picture 23" descr="chirolp_lovely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752600" y="5257800"/>
            <a:ext cx="457200" cy="457200"/>
          </a:xfrm>
          <a:prstGeom prst="rect">
            <a:avLst/>
          </a:prstGeom>
          <a:noFill/>
        </p:spPr>
      </p:pic>
      <p:pic>
        <p:nvPicPr>
          <p:cNvPr id="16408" name="Picture 24" descr="chirolp_magao"/>
          <p:cNvPicPr>
            <a:picLocks noChangeAspect="1" noChangeArrowheads="1" noCrop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5486400" y="6172200"/>
            <a:ext cx="457200" cy="457200"/>
          </a:xfrm>
          <a:prstGeom prst="rect">
            <a:avLst/>
          </a:prstGeom>
          <a:noFill/>
        </p:spPr>
      </p:pic>
      <p:pic>
        <p:nvPicPr>
          <p:cNvPr id="16409" name="Picture 25" descr="chirolp_maiku"/>
          <p:cNvPicPr>
            <a:picLocks noChangeAspect="1" noChangeArrowheads="1" noCrop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52400" y="4876800"/>
            <a:ext cx="971550" cy="571500"/>
          </a:xfrm>
          <a:prstGeom prst="rect">
            <a:avLst/>
          </a:prstGeom>
          <a:noFill/>
        </p:spPr>
      </p:pic>
      <p:pic>
        <p:nvPicPr>
          <p:cNvPr id="16410" name="Picture 26" descr="chirolp_memo1"/>
          <p:cNvPicPr>
            <a:picLocks noChangeAspect="1" noChangeArrowheads="1" noCrop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5791200" y="4876800"/>
            <a:ext cx="457200" cy="457200"/>
          </a:xfrm>
          <a:prstGeom prst="rect">
            <a:avLst/>
          </a:prstGeom>
          <a:noFill/>
        </p:spPr>
      </p:pic>
      <p:pic>
        <p:nvPicPr>
          <p:cNvPr id="16411" name="Picture 27" descr="chirolp_nawa1"/>
          <p:cNvPicPr>
            <a:picLocks noChangeAspect="1" noChangeArrowheads="1" noCrop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7620000" y="4953000"/>
            <a:ext cx="571500" cy="571500"/>
          </a:xfrm>
          <a:prstGeom prst="rect">
            <a:avLst/>
          </a:prstGeom>
          <a:noFill/>
        </p:spPr>
      </p:pic>
      <p:pic>
        <p:nvPicPr>
          <p:cNvPr id="16412" name="Picture 28" descr="chirolp_toho"/>
          <p:cNvPicPr>
            <a:picLocks noChangeAspect="1" noChangeArrowheads="1" noCrop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3657600" y="5105400"/>
            <a:ext cx="457200" cy="457200"/>
          </a:xfrm>
          <a:prstGeom prst="rect">
            <a:avLst/>
          </a:prstGeom>
          <a:noFill/>
        </p:spPr>
      </p:pic>
      <p:pic>
        <p:nvPicPr>
          <p:cNvPr id="16413" name="Picture 29" descr="chirolp_waku1"/>
          <p:cNvPicPr>
            <a:picLocks noChangeAspect="1" noChangeArrowheads="1" noCrop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5029200" y="5715000"/>
            <a:ext cx="457200" cy="457200"/>
          </a:xfrm>
          <a:prstGeom prst="rect">
            <a:avLst/>
          </a:prstGeom>
          <a:noFill/>
        </p:spPr>
      </p:pic>
      <p:pic>
        <p:nvPicPr>
          <p:cNvPr id="16414" name="Picture 30" descr="chirolp_wink"/>
          <p:cNvPicPr>
            <a:picLocks noChangeAspect="1" noChangeArrowheads="1" noCrop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1066800" y="5562600"/>
            <a:ext cx="457200" cy="457200"/>
          </a:xfrm>
          <a:prstGeom prst="rect">
            <a:avLst/>
          </a:prstGeom>
          <a:noFill/>
        </p:spPr>
      </p:pic>
      <p:pic>
        <p:nvPicPr>
          <p:cNvPr id="16415" name="Picture 31" descr="chirolp_ya"/>
          <p:cNvPicPr>
            <a:picLocks noChangeAspect="1" noChangeArrowheads="1" noCrop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5486400" y="3581400"/>
            <a:ext cx="457200" cy="457200"/>
          </a:xfrm>
          <a:prstGeom prst="rect">
            <a:avLst/>
          </a:prstGeom>
          <a:noFill/>
        </p:spPr>
      </p:pic>
      <p:pic>
        <p:nvPicPr>
          <p:cNvPr id="16416" name="Picture 32" descr="l1"/>
          <p:cNvPicPr>
            <a:picLocks noChangeAspect="1" noChangeArrowheads="1" noCrop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228600" y="6019800"/>
            <a:ext cx="788988" cy="571500"/>
          </a:xfrm>
          <a:prstGeom prst="rect">
            <a:avLst/>
          </a:prstGeom>
          <a:noFill/>
        </p:spPr>
      </p:pic>
      <p:pic>
        <p:nvPicPr>
          <p:cNvPr id="16417" name="Picture 33" descr="m-tama"/>
          <p:cNvPicPr>
            <a:picLocks noChangeAspect="1" noChangeArrowheads="1" noCrop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228600" y="5410200"/>
            <a:ext cx="549275" cy="560388"/>
          </a:xfrm>
          <a:prstGeom prst="rect">
            <a:avLst/>
          </a:prstGeom>
          <a:noFill/>
        </p:spPr>
      </p:pic>
      <p:pic>
        <p:nvPicPr>
          <p:cNvPr id="16418" name="Picture 34" descr="m-u-n"/>
          <p:cNvPicPr>
            <a:picLocks noChangeAspect="1" noChangeArrowheads="1" noCrop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6172200" y="6019800"/>
            <a:ext cx="457200" cy="457200"/>
          </a:xfrm>
          <a:prstGeom prst="rect">
            <a:avLst/>
          </a:prstGeom>
          <a:noFill/>
        </p:spPr>
      </p:pic>
      <p:pic>
        <p:nvPicPr>
          <p:cNvPr id="16419" name="Picture 35" descr="m-z"/>
          <p:cNvPicPr>
            <a:picLocks noChangeAspect="1" noChangeArrowheads="1" noCrop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7696200" y="4343400"/>
            <a:ext cx="457200" cy="457200"/>
          </a:xfrm>
          <a:prstGeom prst="rect">
            <a:avLst/>
          </a:prstGeom>
          <a:noFill/>
        </p:spPr>
      </p:pic>
      <p:pic>
        <p:nvPicPr>
          <p:cNvPr id="16420" name="Picture 36" descr="pbubbles"/>
          <p:cNvPicPr>
            <a:picLocks noChangeAspect="1" noChangeArrowheads="1" noCrop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6378575" y="6172200"/>
            <a:ext cx="2765425" cy="411163"/>
          </a:xfrm>
          <a:prstGeom prst="rect">
            <a:avLst/>
          </a:prstGeom>
          <a:noFill/>
        </p:spPr>
      </p:pic>
      <p:pic>
        <p:nvPicPr>
          <p:cNvPr id="16421" name="Picture 37" descr="pbutterfly"/>
          <p:cNvPicPr>
            <a:picLocks noChangeAspect="1" noChangeArrowheads="1" noCrop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2895600" y="5715000"/>
            <a:ext cx="1143000" cy="457200"/>
          </a:xfrm>
          <a:prstGeom prst="rect">
            <a:avLst/>
          </a:prstGeom>
          <a:noFill/>
        </p:spPr>
      </p:pic>
      <p:pic>
        <p:nvPicPr>
          <p:cNvPr id="16423" name="Picture 39" descr="pcheers2"/>
          <p:cNvPicPr>
            <a:picLocks noChangeAspect="1" noChangeArrowheads="1" noCrop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304800" y="4038600"/>
            <a:ext cx="1108075" cy="720725"/>
          </a:xfrm>
          <a:prstGeom prst="rect">
            <a:avLst/>
          </a:prstGeom>
          <a:noFill/>
        </p:spPr>
      </p:pic>
      <p:pic>
        <p:nvPicPr>
          <p:cNvPr id="16424" name="Picture 40" descr="pcomputer"/>
          <p:cNvPicPr>
            <a:picLocks noChangeAspect="1" noChangeArrowheads="1" noCrop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2209800" y="4876800"/>
            <a:ext cx="685800" cy="457200"/>
          </a:xfrm>
          <a:prstGeom prst="rect">
            <a:avLst/>
          </a:prstGeom>
          <a:noFill/>
        </p:spPr>
      </p:pic>
      <p:pic>
        <p:nvPicPr>
          <p:cNvPr id="16425" name="Picture 41" descr="pconfettiright"/>
          <p:cNvPicPr>
            <a:picLocks noChangeAspect="1" noChangeArrowheads="1" noCrop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7391400" y="3657600"/>
            <a:ext cx="1143000" cy="571500"/>
          </a:xfrm>
          <a:prstGeom prst="rect">
            <a:avLst/>
          </a:prstGeom>
          <a:noFill/>
        </p:spPr>
      </p:pic>
      <p:pic>
        <p:nvPicPr>
          <p:cNvPr id="16426" name="Picture 42" descr="pgocart"/>
          <p:cNvPicPr>
            <a:picLocks noChangeAspect="1" noChangeArrowheads="1" noCrop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6705600" y="5257800"/>
            <a:ext cx="628650" cy="571500"/>
          </a:xfrm>
          <a:prstGeom prst="rect">
            <a:avLst/>
          </a:prstGeom>
          <a:noFill/>
        </p:spPr>
      </p:pic>
      <p:pic>
        <p:nvPicPr>
          <p:cNvPr id="16427" name="Picture 43" descr="picecream"/>
          <p:cNvPicPr>
            <a:picLocks noChangeAspect="1" noChangeArrowheads="1" noCrop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6477000" y="4114800"/>
            <a:ext cx="457200" cy="457200"/>
          </a:xfrm>
          <a:prstGeom prst="rect">
            <a:avLst/>
          </a:prstGeom>
          <a:noFill/>
        </p:spPr>
      </p:pic>
      <p:pic>
        <p:nvPicPr>
          <p:cNvPr id="16428" name="Picture 44" descr="plove2"/>
          <p:cNvPicPr>
            <a:picLocks noChangeAspect="1" noChangeArrowheads="1" noCrop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3657600" y="5715000"/>
            <a:ext cx="1257300" cy="857250"/>
          </a:xfrm>
          <a:prstGeom prst="rect">
            <a:avLst/>
          </a:prstGeom>
          <a:noFill/>
        </p:spPr>
      </p:pic>
      <p:pic>
        <p:nvPicPr>
          <p:cNvPr id="16429" name="Picture 45" descr="pmailkiss"/>
          <p:cNvPicPr>
            <a:picLocks noChangeAspect="1" noChangeArrowheads="1" noCrop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2438400" y="6019800"/>
            <a:ext cx="742950" cy="571500"/>
          </a:xfrm>
          <a:prstGeom prst="rect">
            <a:avLst/>
          </a:prstGeom>
          <a:noFill/>
        </p:spPr>
      </p:pic>
      <p:pic>
        <p:nvPicPr>
          <p:cNvPr id="16430" name="Picture 46" descr="psoccer2"/>
          <p:cNvPicPr>
            <a:picLocks noChangeAspect="1" noChangeArrowheads="1" noCrop="1"/>
          </p:cNvPicPr>
          <p:nvPr/>
        </p:nvPicPr>
        <p:blipFill>
          <a:blip r:embed="rId41" cstate="print"/>
          <a:srcRect/>
          <a:stretch>
            <a:fillRect/>
          </a:stretch>
        </p:blipFill>
        <p:spPr bwMode="auto">
          <a:xfrm>
            <a:off x="1828800" y="5791200"/>
            <a:ext cx="457200" cy="800100"/>
          </a:xfrm>
          <a:prstGeom prst="rect">
            <a:avLst/>
          </a:prstGeom>
          <a:noFill/>
        </p:spPr>
      </p:pic>
      <p:pic>
        <p:nvPicPr>
          <p:cNvPr id="16431" name="Picture 47" descr="ptamaen"/>
          <p:cNvPicPr>
            <a:picLocks noChangeAspect="1" noChangeArrowheads="1" noCrop="1"/>
          </p:cNvPicPr>
          <p:nvPr/>
        </p:nvPicPr>
        <p:blipFill>
          <a:blip r:embed="rId42" cstate="print"/>
          <a:srcRect/>
          <a:stretch>
            <a:fillRect/>
          </a:stretch>
        </p:blipFill>
        <p:spPr bwMode="auto">
          <a:xfrm>
            <a:off x="7010400" y="4648200"/>
            <a:ext cx="571500" cy="457200"/>
          </a:xfrm>
          <a:prstGeom prst="rect">
            <a:avLst/>
          </a:prstGeom>
          <a:noFill/>
        </p:spPr>
      </p:pic>
      <p:pic>
        <p:nvPicPr>
          <p:cNvPr id="16432" name="Picture 48" descr="pyeow"/>
          <p:cNvPicPr>
            <a:picLocks noChangeAspect="1" noChangeArrowheads="1" noCrop="1"/>
          </p:cNvPicPr>
          <p:nvPr/>
        </p:nvPicPr>
        <p:blipFill>
          <a:blip r:embed="rId43" cstate="print"/>
          <a:srcRect/>
          <a:stretch>
            <a:fillRect/>
          </a:stretch>
        </p:blipFill>
        <p:spPr bwMode="auto">
          <a:xfrm>
            <a:off x="8153400" y="3962400"/>
            <a:ext cx="457200" cy="457200"/>
          </a:xfrm>
          <a:prstGeom prst="rect">
            <a:avLst/>
          </a:prstGeom>
          <a:noFill/>
        </p:spPr>
      </p:pic>
      <p:pic>
        <p:nvPicPr>
          <p:cNvPr id="16434" name="Picture 50" descr="psoccer2"/>
          <p:cNvPicPr>
            <a:picLocks noChangeAspect="1" noChangeArrowheads="1" noCrop="1"/>
          </p:cNvPicPr>
          <p:nvPr/>
        </p:nvPicPr>
        <p:blipFill>
          <a:blip r:embed="rId41" cstate="print"/>
          <a:srcRect/>
          <a:stretch>
            <a:fillRect/>
          </a:stretch>
        </p:blipFill>
        <p:spPr bwMode="auto">
          <a:xfrm>
            <a:off x="6400800" y="4572000"/>
            <a:ext cx="457200" cy="800100"/>
          </a:xfrm>
          <a:prstGeom prst="rect">
            <a:avLst/>
          </a:prstGeom>
          <a:noFill/>
        </p:spPr>
      </p:pic>
      <p:pic>
        <p:nvPicPr>
          <p:cNvPr id="16435" name="Picture 51" descr="m-z"/>
          <p:cNvPicPr>
            <a:picLocks noChangeAspect="1" noChangeArrowheads="1" noCrop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8305800" y="4572000"/>
            <a:ext cx="457200" cy="457200"/>
          </a:xfrm>
          <a:prstGeom prst="rect">
            <a:avLst/>
          </a:prstGeom>
          <a:noFill/>
        </p:spPr>
      </p:pic>
      <p:sp>
        <p:nvSpPr>
          <p:cNvPr id="80946" name="Text Box 50"/>
          <p:cNvSpPr txBox="1">
            <a:spLocks noChangeArrowheads="1"/>
          </p:cNvSpPr>
          <p:nvPr/>
        </p:nvSpPr>
        <p:spPr bwMode="auto">
          <a:xfrm>
            <a:off x="684213" y="333375"/>
            <a:ext cx="69135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2000" b="1">
                <a:solidFill>
                  <a:schemeClr val="bg1"/>
                </a:solidFill>
                <a:latin typeface="Arial" charset="0"/>
              </a:rPr>
              <a:t>Logo, logo, começaram a aparecer os habitantes.</a:t>
            </a:r>
          </a:p>
        </p:txBody>
      </p:sp>
      <p:sp>
        <p:nvSpPr>
          <p:cNvPr id="80950" name="AutoShape 5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604250" y="6308725"/>
            <a:ext cx="360363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0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ir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ir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ir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4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60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ir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0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80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ir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10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200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30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400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ir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0"/>
                            </p:stCondLst>
                            <p:childTnLst>
                              <p:par>
                                <p:cTn id="7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60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70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ir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8000"/>
                            </p:stCondLst>
                            <p:childTnLst>
                              <p:par>
                                <p:cTn id="8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900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0"/>
                            </p:stCondLst>
                            <p:childTnLst>
                              <p:par>
                                <p:cTn id="9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ir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1000"/>
                            </p:stCondLst>
                            <p:childTnLst>
                              <p:par>
                                <p:cTn id="9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2000"/>
                            </p:stCondLst>
                            <p:childTnLst>
                              <p:par>
                                <p:cTn id="9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300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ir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5000"/>
                            </p:stCondLst>
                            <p:childTnLst>
                              <p:par>
                                <p:cTn id="10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ir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9000"/>
                            </p:stCondLst>
                            <p:childTnLst>
                              <p:par>
                                <p:cTn id="1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ir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2000"/>
                            </p:stCondLst>
                            <p:childTnLst>
                              <p:par>
                                <p:cTn id="12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ir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43000"/>
                            </p:stCondLst>
                            <p:childTnLst>
                              <p:par>
                                <p:cTn id="1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46" grpId="0"/>
      <p:bldP spid="80950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65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5565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55652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sp>
        <p:nvSpPr>
          <p:cNvPr id="155653" name="Text Box 5"/>
          <p:cNvSpPr txBox="1">
            <a:spLocks noChangeArrowheads="1"/>
          </p:cNvSpPr>
          <p:nvPr/>
        </p:nvSpPr>
        <p:spPr bwMode="auto">
          <a:xfrm>
            <a:off x="7164388" y="5865813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1</a:t>
            </a:r>
          </a:p>
        </p:txBody>
      </p:sp>
      <p:sp>
        <p:nvSpPr>
          <p:cNvPr id="155654" name="Text Box 6"/>
          <p:cNvSpPr txBox="1">
            <a:spLocks noChangeArrowheads="1"/>
          </p:cNvSpPr>
          <p:nvPr/>
        </p:nvSpPr>
        <p:spPr bwMode="auto">
          <a:xfrm>
            <a:off x="5791200" y="58674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4000" b="1">
                <a:solidFill>
                  <a:srgbClr val="66FFFF"/>
                </a:solidFill>
                <a:latin typeface="Arial" charset="0"/>
              </a:rPr>
              <a:t>1</a:t>
            </a:r>
          </a:p>
        </p:txBody>
      </p:sp>
      <p:sp>
        <p:nvSpPr>
          <p:cNvPr id="155656" name="Rectangle 8"/>
          <p:cNvSpPr>
            <a:spLocks noChangeArrowheads="1"/>
          </p:cNvSpPr>
          <p:nvPr/>
        </p:nvSpPr>
        <p:spPr bwMode="auto">
          <a:xfrm>
            <a:off x="4284663" y="3573463"/>
            <a:ext cx="1935162" cy="241300"/>
          </a:xfrm>
          <a:prstGeom prst="rect">
            <a:avLst/>
          </a:prstGeom>
          <a:solidFill>
            <a:srgbClr val="33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  <p:grpSp>
        <p:nvGrpSpPr>
          <p:cNvPr id="155657" name="Group 9"/>
          <p:cNvGrpSpPr>
            <a:grpSpLocks/>
          </p:cNvGrpSpPr>
          <p:nvPr/>
        </p:nvGrpSpPr>
        <p:grpSpPr bwMode="auto">
          <a:xfrm>
            <a:off x="4284663" y="3573463"/>
            <a:ext cx="1944687" cy="192087"/>
            <a:chOff x="1248" y="3840"/>
            <a:chExt cx="1435" cy="183"/>
          </a:xfrm>
        </p:grpSpPr>
        <p:pic>
          <p:nvPicPr>
            <p:cNvPr id="155658" name="Picture 10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36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55659" name="Picture 11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92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155660" name="Picture 12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56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55661" name="Picture 13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80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55662" name="Picture 14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44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55663" name="Picture 15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00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155664" name="Picture 16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48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155665" name="Picture 17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24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55666" name="Picture 18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68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55667" name="Picture 19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12" y="3840"/>
              <a:ext cx="140" cy="183"/>
            </a:xfrm>
            <a:prstGeom prst="rect">
              <a:avLst/>
            </a:prstGeom>
            <a:noFill/>
          </p:spPr>
        </p:pic>
      </p:grpSp>
      <p:pic>
        <p:nvPicPr>
          <p:cNvPr id="155668" name="Picture 20" descr="blobtongue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5516563"/>
            <a:ext cx="277813" cy="363537"/>
          </a:xfrm>
          <a:prstGeom prst="rect">
            <a:avLst/>
          </a:prstGeom>
          <a:noFill/>
        </p:spPr>
      </p:pic>
      <p:grpSp>
        <p:nvGrpSpPr>
          <p:cNvPr id="155669" name="Group 21"/>
          <p:cNvGrpSpPr>
            <a:grpSpLocks/>
          </p:cNvGrpSpPr>
          <p:nvPr/>
        </p:nvGrpSpPr>
        <p:grpSpPr bwMode="auto">
          <a:xfrm>
            <a:off x="3048000" y="952500"/>
            <a:ext cx="4164013" cy="4953000"/>
            <a:chOff x="1920" y="600"/>
            <a:chExt cx="2623" cy="3120"/>
          </a:xfrm>
        </p:grpSpPr>
        <p:pic>
          <p:nvPicPr>
            <p:cNvPr id="155670" name="Picture 22"/>
            <p:cNvPicPr preferRelativeResize="0"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20" y="600"/>
              <a:ext cx="2623" cy="3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55671" name="Rectangle 23"/>
            <p:cNvSpPr>
              <a:spLocks noChangeArrowheads="1"/>
            </p:cNvSpPr>
            <p:nvPr/>
          </p:nvSpPr>
          <p:spPr bwMode="auto">
            <a:xfrm>
              <a:off x="2785" y="2386"/>
              <a:ext cx="1106" cy="136"/>
            </a:xfrm>
            <a:prstGeom prst="rect">
              <a:avLst/>
            </a:prstGeom>
            <a:solidFill>
              <a:srgbClr val="33CCCC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grpSp>
          <p:nvGrpSpPr>
            <p:cNvPr id="155672" name="Group 24"/>
            <p:cNvGrpSpPr>
              <a:grpSpLocks/>
            </p:cNvGrpSpPr>
            <p:nvPr/>
          </p:nvGrpSpPr>
          <p:grpSpPr bwMode="auto">
            <a:xfrm>
              <a:off x="2785" y="2386"/>
              <a:ext cx="1111" cy="109"/>
              <a:chOff x="1248" y="3840"/>
              <a:chExt cx="1435" cy="183"/>
            </a:xfrm>
          </p:grpSpPr>
          <p:pic>
            <p:nvPicPr>
              <p:cNvPr id="155673" name="Picture 25" descr="blobtongue"/>
              <p:cNvPicPr>
                <a:picLocks noChangeAspect="1" noChangeArrowheads="1" noCrop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536" y="3840"/>
                <a:ext cx="139" cy="183"/>
              </a:xfrm>
              <a:prstGeom prst="rect">
                <a:avLst/>
              </a:prstGeom>
              <a:noFill/>
            </p:spPr>
          </p:pic>
          <p:pic>
            <p:nvPicPr>
              <p:cNvPr id="155674" name="Picture 26" descr="blobtongue"/>
              <p:cNvPicPr>
                <a:picLocks noChangeAspect="1" noChangeArrowheads="1" noCrop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392" y="3840"/>
                <a:ext cx="140" cy="183"/>
              </a:xfrm>
              <a:prstGeom prst="rect">
                <a:avLst/>
              </a:prstGeom>
              <a:noFill/>
            </p:spPr>
          </p:pic>
          <p:pic>
            <p:nvPicPr>
              <p:cNvPr id="155675" name="Picture 27" descr="blobtongue"/>
              <p:cNvPicPr>
                <a:picLocks noChangeAspect="1" noChangeArrowheads="1" noCrop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56" y="3840"/>
                <a:ext cx="139" cy="183"/>
              </a:xfrm>
              <a:prstGeom prst="rect">
                <a:avLst/>
              </a:prstGeom>
              <a:noFill/>
            </p:spPr>
          </p:pic>
          <p:pic>
            <p:nvPicPr>
              <p:cNvPr id="155676" name="Picture 28" descr="blobtongue"/>
              <p:cNvPicPr>
                <a:picLocks noChangeAspect="1" noChangeArrowheads="1" noCrop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680" y="3840"/>
                <a:ext cx="139" cy="183"/>
              </a:xfrm>
              <a:prstGeom prst="rect">
                <a:avLst/>
              </a:prstGeom>
              <a:noFill/>
            </p:spPr>
          </p:pic>
          <p:pic>
            <p:nvPicPr>
              <p:cNvPr id="155677" name="Picture 29" descr="blobtongue"/>
              <p:cNvPicPr>
                <a:picLocks noChangeAspect="1" noChangeArrowheads="1" noCrop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544" y="3840"/>
                <a:ext cx="139" cy="183"/>
              </a:xfrm>
              <a:prstGeom prst="rect">
                <a:avLst/>
              </a:prstGeom>
              <a:noFill/>
            </p:spPr>
          </p:pic>
          <p:pic>
            <p:nvPicPr>
              <p:cNvPr id="155678" name="Picture 30" descr="blobtongue"/>
              <p:cNvPicPr>
                <a:picLocks noChangeAspect="1" noChangeArrowheads="1" noCrop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400" y="3840"/>
                <a:ext cx="140" cy="183"/>
              </a:xfrm>
              <a:prstGeom prst="rect">
                <a:avLst/>
              </a:prstGeom>
              <a:noFill/>
            </p:spPr>
          </p:pic>
          <p:pic>
            <p:nvPicPr>
              <p:cNvPr id="155679" name="Picture 31" descr="blobtongue"/>
              <p:cNvPicPr>
                <a:picLocks noChangeAspect="1" noChangeArrowheads="1" noCrop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248" y="3840"/>
                <a:ext cx="140" cy="183"/>
              </a:xfrm>
              <a:prstGeom prst="rect">
                <a:avLst/>
              </a:prstGeom>
              <a:noFill/>
            </p:spPr>
          </p:pic>
          <p:pic>
            <p:nvPicPr>
              <p:cNvPr id="155680" name="Picture 32" descr="blobtongue"/>
              <p:cNvPicPr>
                <a:picLocks noChangeAspect="1" noChangeArrowheads="1" noCrop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824" y="3840"/>
                <a:ext cx="139" cy="183"/>
              </a:xfrm>
              <a:prstGeom prst="rect">
                <a:avLst/>
              </a:prstGeom>
              <a:noFill/>
            </p:spPr>
          </p:pic>
          <p:pic>
            <p:nvPicPr>
              <p:cNvPr id="155681" name="Picture 33" descr="blobtongue"/>
              <p:cNvPicPr>
                <a:picLocks noChangeAspect="1" noChangeArrowheads="1" noCrop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968" y="3840"/>
                <a:ext cx="139" cy="183"/>
              </a:xfrm>
              <a:prstGeom prst="rect">
                <a:avLst/>
              </a:prstGeom>
              <a:noFill/>
            </p:spPr>
          </p:pic>
          <p:pic>
            <p:nvPicPr>
              <p:cNvPr id="155682" name="Picture 34" descr="blobtongue"/>
              <p:cNvPicPr>
                <a:picLocks noChangeAspect="1" noChangeArrowheads="1" noCrop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112" y="3840"/>
                <a:ext cx="140" cy="183"/>
              </a:xfrm>
              <a:prstGeom prst="rect">
                <a:avLst/>
              </a:prstGeom>
              <a:noFill/>
            </p:spPr>
          </p:pic>
        </p:grpSp>
        <p:sp>
          <p:nvSpPr>
            <p:cNvPr id="155683" name="Text Box 35"/>
            <p:cNvSpPr txBox="1">
              <a:spLocks noChangeArrowheads="1"/>
            </p:cNvSpPr>
            <p:nvPr/>
          </p:nvSpPr>
          <p:spPr bwMode="auto">
            <a:xfrm>
              <a:off x="3151" y="1756"/>
              <a:ext cx="28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t-PT" sz="3600" b="1">
                  <a:solidFill>
                    <a:srgbClr val="66FFFF"/>
                  </a:solidFill>
                  <a:latin typeface="Lucida Sans Unicode" pitchFamily="34" charset="0"/>
                </a:rPr>
                <a:t>d</a:t>
              </a:r>
            </a:p>
          </p:txBody>
        </p:sp>
      </p:grpSp>
      <p:pic>
        <p:nvPicPr>
          <p:cNvPr id="155687" name="Picture 3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125" y="2852738"/>
            <a:ext cx="21272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55688" name="Group 40"/>
          <p:cNvGrpSpPr>
            <a:grpSpLocks/>
          </p:cNvGrpSpPr>
          <p:nvPr/>
        </p:nvGrpSpPr>
        <p:grpSpPr bwMode="auto">
          <a:xfrm>
            <a:off x="7299325" y="4462463"/>
            <a:ext cx="293688" cy="323850"/>
            <a:chOff x="4368" y="2592"/>
            <a:chExt cx="238" cy="250"/>
          </a:xfrm>
        </p:grpSpPr>
        <p:pic>
          <p:nvPicPr>
            <p:cNvPr id="155689" name="Picture 4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368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55690" name="Picture 42" descr="blobtongue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6" y="2640"/>
              <a:ext cx="139" cy="183"/>
            </a:xfrm>
            <a:prstGeom prst="rect">
              <a:avLst/>
            </a:prstGeom>
            <a:noFill/>
          </p:spPr>
        </p:pic>
      </p:grpSp>
      <p:sp>
        <p:nvSpPr>
          <p:cNvPr id="155684" name="Text Box 36"/>
          <p:cNvSpPr txBox="1">
            <a:spLocks noChangeArrowheads="1"/>
          </p:cNvSpPr>
          <p:nvPr/>
        </p:nvSpPr>
        <p:spPr bwMode="auto">
          <a:xfrm>
            <a:off x="7524750" y="3789363"/>
            <a:ext cx="457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pic>
        <p:nvPicPr>
          <p:cNvPr id="155716" name="Picture 68" descr="BD05112_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8" y="5734050"/>
            <a:ext cx="593725" cy="8651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56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56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5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5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4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67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5667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56676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grpSp>
        <p:nvGrpSpPr>
          <p:cNvPr id="156746" name="Group 74"/>
          <p:cNvGrpSpPr>
            <a:grpSpLocks/>
          </p:cNvGrpSpPr>
          <p:nvPr/>
        </p:nvGrpSpPr>
        <p:grpSpPr bwMode="auto">
          <a:xfrm>
            <a:off x="3048000" y="952500"/>
            <a:ext cx="5667375" cy="4953000"/>
            <a:chOff x="1920" y="600"/>
            <a:chExt cx="3570" cy="3120"/>
          </a:xfrm>
        </p:grpSpPr>
        <p:pic>
          <p:nvPicPr>
            <p:cNvPr id="156745" name="Picture 73"/>
            <p:cNvPicPr preferRelativeResize="0"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20" y="600"/>
              <a:ext cx="2623" cy="3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56713" name="Picture 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50" y="1797"/>
              <a:ext cx="1340" cy="1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56677" name="Text Box 5"/>
          <p:cNvSpPr txBox="1">
            <a:spLocks noChangeArrowheads="1"/>
          </p:cNvSpPr>
          <p:nvPr/>
        </p:nvSpPr>
        <p:spPr bwMode="auto">
          <a:xfrm>
            <a:off x="7164388" y="5865813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2</a:t>
            </a:r>
          </a:p>
        </p:txBody>
      </p:sp>
      <p:sp>
        <p:nvSpPr>
          <p:cNvPr id="156678" name="Text Box 6"/>
          <p:cNvSpPr txBox="1">
            <a:spLocks noChangeArrowheads="1"/>
          </p:cNvSpPr>
          <p:nvPr/>
        </p:nvSpPr>
        <p:spPr bwMode="auto">
          <a:xfrm>
            <a:off x="5791200" y="5867400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4000" b="1">
                <a:solidFill>
                  <a:srgbClr val="66FFFF"/>
                </a:solidFill>
                <a:latin typeface="Arial" charset="0"/>
              </a:rPr>
              <a:t>1</a:t>
            </a:r>
          </a:p>
        </p:txBody>
      </p:sp>
      <p:sp>
        <p:nvSpPr>
          <p:cNvPr id="156693" name="Rectangle 21"/>
          <p:cNvSpPr>
            <a:spLocks noChangeArrowheads="1"/>
          </p:cNvSpPr>
          <p:nvPr/>
        </p:nvSpPr>
        <p:spPr bwMode="auto">
          <a:xfrm>
            <a:off x="4421188" y="3787775"/>
            <a:ext cx="1755775" cy="215900"/>
          </a:xfrm>
          <a:prstGeom prst="rect">
            <a:avLst/>
          </a:prstGeom>
          <a:solidFill>
            <a:srgbClr val="33CCCC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  <p:grpSp>
        <p:nvGrpSpPr>
          <p:cNvPr id="156694" name="Group 22"/>
          <p:cNvGrpSpPr>
            <a:grpSpLocks/>
          </p:cNvGrpSpPr>
          <p:nvPr/>
        </p:nvGrpSpPr>
        <p:grpSpPr bwMode="auto">
          <a:xfrm>
            <a:off x="4421188" y="3787775"/>
            <a:ext cx="1763712" cy="173038"/>
            <a:chOff x="1248" y="3840"/>
            <a:chExt cx="1435" cy="183"/>
          </a:xfrm>
        </p:grpSpPr>
        <p:pic>
          <p:nvPicPr>
            <p:cNvPr id="156695" name="Picture 23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36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56696" name="Picture 24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92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156697" name="Picture 25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56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56698" name="Picture 26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680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56699" name="Picture 27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44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56700" name="Picture 28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400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156701" name="Picture 29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248" y="3840"/>
              <a:ext cx="140" cy="183"/>
            </a:xfrm>
            <a:prstGeom prst="rect">
              <a:avLst/>
            </a:prstGeom>
            <a:noFill/>
          </p:spPr>
        </p:pic>
        <p:pic>
          <p:nvPicPr>
            <p:cNvPr id="156702" name="Picture 30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824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56703" name="Picture 31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68" y="3840"/>
              <a:ext cx="139" cy="183"/>
            </a:xfrm>
            <a:prstGeom prst="rect">
              <a:avLst/>
            </a:prstGeom>
            <a:noFill/>
          </p:spPr>
        </p:pic>
        <p:pic>
          <p:nvPicPr>
            <p:cNvPr id="156704" name="Picture 32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112" y="3840"/>
              <a:ext cx="140" cy="183"/>
            </a:xfrm>
            <a:prstGeom prst="rect">
              <a:avLst/>
            </a:prstGeom>
            <a:noFill/>
          </p:spPr>
        </p:pic>
      </p:grpSp>
      <p:sp>
        <p:nvSpPr>
          <p:cNvPr id="156705" name="Text Box 33"/>
          <p:cNvSpPr txBox="1">
            <a:spLocks noChangeArrowheads="1"/>
          </p:cNvSpPr>
          <p:nvPr/>
        </p:nvSpPr>
        <p:spPr bwMode="auto">
          <a:xfrm>
            <a:off x="5002213" y="27876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600" b="1">
                <a:solidFill>
                  <a:srgbClr val="66FFFF"/>
                </a:solidFill>
                <a:latin typeface="Lucida Sans Unicode" pitchFamily="34" charset="0"/>
              </a:rPr>
              <a:t>d</a:t>
            </a:r>
          </a:p>
        </p:txBody>
      </p:sp>
      <p:sp>
        <p:nvSpPr>
          <p:cNvPr id="156706" name="Text Box 34"/>
          <p:cNvSpPr txBox="1">
            <a:spLocks noChangeArrowheads="1"/>
          </p:cNvSpPr>
          <p:nvPr/>
        </p:nvSpPr>
        <p:spPr bwMode="auto">
          <a:xfrm>
            <a:off x="7524750" y="3789363"/>
            <a:ext cx="457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>
                <a:solidFill>
                  <a:srgbClr val="FFFF00"/>
                </a:solidFill>
                <a:latin typeface="Lucida Sans Unicode" pitchFamily="34" charset="0"/>
              </a:rPr>
              <a:t>u</a:t>
            </a:r>
          </a:p>
        </p:txBody>
      </p:sp>
      <p:pic>
        <p:nvPicPr>
          <p:cNvPr id="156710" name="Picture 38" descr="blobtongu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92888" y="5516563"/>
            <a:ext cx="277812" cy="363537"/>
          </a:xfrm>
          <a:prstGeom prst="rect">
            <a:avLst/>
          </a:prstGeom>
          <a:noFill/>
        </p:spPr>
      </p:pic>
      <p:grpSp>
        <p:nvGrpSpPr>
          <p:cNvPr id="156714" name="Group 42"/>
          <p:cNvGrpSpPr>
            <a:grpSpLocks/>
          </p:cNvGrpSpPr>
          <p:nvPr/>
        </p:nvGrpSpPr>
        <p:grpSpPr bwMode="auto">
          <a:xfrm>
            <a:off x="7299325" y="4462463"/>
            <a:ext cx="293688" cy="323850"/>
            <a:chOff x="4368" y="2592"/>
            <a:chExt cx="238" cy="250"/>
          </a:xfrm>
        </p:grpSpPr>
        <p:pic>
          <p:nvPicPr>
            <p:cNvPr id="156715" name="Picture 4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368" y="2592"/>
              <a:ext cx="23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56716" name="Picture 44" descr="blobtongue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416" y="2640"/>
              <a:ext cx="139" cy="183"/>
            </a:xfrm>
            <a:prstGeom prst="rect">
              <a:avLst/>
            </a:prstGeom>
            <a:noFill/>
          </p:spPr>
        </p:pic>
      </p:grpSp>
      <p:pic>
        <p:nvPicPr>
          <p:cNvPr id="156718" name="Picture 4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94600" y="4462463"/>
            <a:ext cx="29368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6719" name="Picture 47" descr="blobtongu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53338" y="4524375"/>
            <a:ext cx="171450" cy="236538"/>
          </a:xfrm>
          <a:prstGeom prst="rect">
            <a:avLst/>
          </a:prstGeom>
          <a:noFill/>
        </p:spPr>
      </p:pic>
      <p:sp>
        <p:nvSpPr>
          <p:cNvPr id="156742" name="Text Box 70"/>
          <p:cNvSpPr txBox="1">
            <a:spLocks noChangeArrowheads="1"/>
          </p:cNvSpPr>
          <p:nvPr/>
        </p:nvSpPr>
        <p:spPr bwMode="auto">
          <a:xfrm>
            <a:off x="7164388" y="5865813"/>
            <a:ext cx="60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>
                <a:solidFill>
                  <a:srgbClr val="FFFF00"/>
                </a:solidFill>
                <a:latin typeface="Arial" charset="0"/>
              </a:rPr>
              <a:t>1</a:t>
            </a:r>
          </a:p>
        </p:txBody>
      </p:sp>
      <p:pic>
        <p:nvPicPr>
          <p:cNvPr id="156744" name="Picture 72" descr="BD05112_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288" y="5734050"/>
            <a:ext cx="593725" cy="8651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4104E-6 L 0.02431 -0.057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67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" y="-2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ntrar_ca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9" dur="500"/>
                                        <p:tgtEl>
                                          <p:spTgt spid="1567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15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500"/>
                            </p:stCondLst>
                            <p:childTnLst>
                              <p:par>
                                <p:cTn id="24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0"/>
                                        <p:tgtEl>
                                          <p:spTgt spid="1567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7" grpId="0"/>
      <p:bldP spid="15674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944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8944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89444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sp>
        <p:nvSpPr>
          <p:cNvPr id="189479" name="Text Box 39"/>
          <p:cNvSpPr txBox="1">
            <a:spLocks noChangeArrowheads="1"/>
          </p:cNvSpPr>
          <p:nvPr/>
        </p:nvSpPr>
        <p:spPr bwMode="auto">
          <a:xfrm>
            <a:off x="1258888" y="1700213"/>
            <a:ext cx="50403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b="1">
                <a:solidFill>
                  <a:schemeClr val="bg1"/>
                </a:solidFill>
                <a:latin typeface="Arial" charset="0"/>
              </a:rPr>
              <a:t>Será que a história acabou?</a:t>
            </a:r>
          </a:p>
        </p:txBody>
      </p:sp>
      <p:sp>
        <p:nvSpPr>
          <p:cNvPr id="189480" name="Text Box 40"/>
          <p:cNvSpPr txBox="1">
            <a:spLocks noChangeArrowheads="1"/>
          </p:cNvSpPr>
          <p:nvPr/>
        </p:nvSpPr>
        <p:spPr bwMode="auto">
          <a:xfrm>
            <a:off x="2268538" y="3644900"/>
            <a:ext cx="50403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b="1">
                <a:solidFill>
                  <a:schemeClr val="bg1"/>
                </a:solidFill>
                <a:latin typeface="Arial" charset="0"/>
              </a:rPr>
              <a:t>Que vos diz o vosso pensador?</a:t>
            </a:r>
          </a:p>
        </p:txBody>
      </p:sp>
      <p:sp>
        <p:nvSpPr>
          <p:cNvPr id="189483" name="Text Box 43"/>
          <p:cNvSpPr txBox="1">
            <a:spLocks noChangeArrowheads="1"/>
          </p:cNvSpPr>
          <p:nvPr/>
        </p:nvSpPr>
        <p:spPr bwMode="auto">
          <a:xfrm>
            <a:off x="1619250" y="2611438"/>
            <a:ext cx="6048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b="1">
                <a:solidFill>
                  <a:schemeClr val="bg1"/>
                </a:solidFill>
                <a:latin typeface="Arial" charset="0"/>
              </a:rPr>
              <a:t>Será que não vai chegar mais ninguém?</a:t>
            </a:r>
          </a:p>
        </p:txBody>
      </p:sp>
      <p:pic>
        <p:nvPicPr>
          <p:cNvPr id="189484" name="Picture 44" descr="BD05112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5734050"/>
            <a:ext cx="593725" cy="865188"/>
          </a:xfrm>
          <a:prstGeom prst="rect">
            <a:avLst/>
          </a:prstGeom>
          <a:noFill/>
        </p:spPr>
      </p:pic>
      <p:pic>
        <p:nvPicPr>
          <p:cNvPr id="189485" name="Picture 45" descr="chirolp_hatena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609600"/>
            <a:ext cx="990600" cy="9906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894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89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894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79" grpId="0"/>
      <p:bldP spid="189479" grpId="1"/>
      <p:bldP spid="189480" grpId="0"/>
      <p:bldP spid="189480" grpId="1"/>
      <p:bldP spid="189483" grpId="0"/>
      <p:bldP spid="189483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8944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89444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sp>
        <p:nvSpPr>
          <p:cNvPr id="189483" name="Text Box 43"/>
          <p:cNvSpPr txBox="1">
            <a:spLocks noChangeArrowheads="1"/>
          </p:cNvSpPr>
          <p:nvPr/>
        </p:nvSpPr>
        <p:spPr bwMode="auto">
          <a:xfrm>
            <a:off x="5220072" y="5805264"/>
            <a:ext cx="309634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pt-PT" sz="3200" b="1" dirty="0" smtClean="0">
                <a:solidFill>
                  <a:schemeClr val="bg1"/>
                </a:solidFill>
                <a:latin typeface="Arial" charset="0"/>
              </a:rPr>
              <a:t>Continua…</a:t>
            </a:r>
            <a:endParaRPr lang="pt-PT" sz="3200" b="1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89484" name="Picture 44" descr="BD05112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5234767"/>
            <a:ext cx="936352" cy="1364471"/>
          </a:xfrm>
          <a:prstGeom prst="rect">
            <a:avLst/>
          </a:prstGeom>
          <a:noFill/>
        </p:spPr>
      </p:pic>
      <p:pic>
        <p:nvPicPr>
          <p:cNvPr id="189485" name="Picture 45" descr="chirolp_hatena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1195536" cy="119553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89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83" grpId="0"/>
      <p:bldP spid="18948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1264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12644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112645" name="Picture 5" descr="BD05112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27400" y="1616075"/>
            <a:ext cx="2487613" cy="3625850"/>
          </a:xfrm>
          <a:prstGeom prst="rect">
            <a:avLst/>
          </a:prstGeom>
          <a:noFill/>
        </p:spPr>
      </p:pic>
      <p:grpSp>
        <p:nvGrpSpPr>
          <p:cNvPr id="112646" name="Group 6"/>
          <p:cNvGrpSpPr>
            <a:grpSpLocks/>
          </p:cNvGrpSpPr>
          <p:nvPr/>
        </p:nvGrpSpPr>
        <p:grpSpPr bwMode="auto">
          <a:xfrm>
            <a:off x="152400" y="3581400"/>
            <a:ext cx="8991600" cy="3067050"/>
            <a:chOff x="96" y="2256"/>
            <a:chExt cx="5664" cy="1932"/>
          </a:xfrm>
        </p:grpSpPr>
        <p:pic>
          <p:nvPicPr>
            <p:cNvPr id="112647" name="Picture 7" descr="blobflower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72" y="3792"/>
              <a:ext cx="396" cy="396"/>
            </a:xfrm>
            <a:prstGeom prst="rect">
              <a:avLst/>
            </a:prstGeom>
            <a:noFill/>
          </p:spPr>
        </p:pic>
        <p:pic>
          <p:nvPicPr>
            <p:cNvPr id="112648" name="Picture 8" descr="blobflower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16" y="3072"/>
              <a:ext cx="396" cy="396"/>
            </a:xfrm>
            <a:prstGeom prst="rect">
              <a:avLst/>
            </a:prstGeom>
            <a:noFill/>
          </p:spPr>
        </p:pic>
        <p:pic>
          <p:nvPicPr>
            <p:cNvPr id="112649" name="Picture 9" descr="bloblaugh1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800" y="3456"/>
              <a:ext cx="252" cy="274"/>
            </a:xfrm>
            <a:prstGeom prst="rect">
              <a:avLst/>
            </a:prstGeom>
            <a:noFill/>
          </p:spPr>
        </p:pic>
        <p:pic>
          <p:nvPicPr>
            <p:cNvPr id="112650" name="Picture 10" descr="blobpink1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776" y="3312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2651" name="Picture 11" descr="blobsilly"/>
            <p:cNvPicPr>
              <a:picLocks noChangeAspect="1" noChangeArrowheads="1" noCrop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728" y="2640"/>
              <a:ext cx="259" cy="252"/>
            </a:xfrm>
            <a:prstGeom prst="rect">
              <a:avLst/>
            </a:prstGeom>
            <a:noFill/>
          </p:spPr>
        </p:pic>
        <p:pic>
          <p:nvPicPr>
            <p:cNvPr id="112652" name="Picture 12" descr="blobtongue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296" y="2736"/>
              <a:ext cx="209" cy="274"/>
            </a:xfrm>
            <a:prstGeom prst="rect">
              <a:avLst/>
            </a:prstGeom>
            <a:noFill/>
          </p:spPr>
        </p:pic>
        <p:pic>
          <p:nvPicPr>
            <p:cNvPr id="112653" name="Picture 13" descr="chirolp_banzai"/>
            <p:cNvPicPr>
              <a:picLocks noChangeAspect="1" noChangeArrowheads="1" noCrop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472" y="2400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2654" name="Picture 14" descr="chirolp_bey2"/>
            <p:cNvPicPr>
              <a:picLocks noChangeAspect="1" noChangeArrowheads="1" noCrop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696" y="345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2655" name="Picture 15" descr="chirolp_boo"/>
            <p:cNvPicPr>
              <a:picLocks noChangeAspect="1" noChangeArrowheads="1" noCrop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472" y="3120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2656" name="Picture 16" descr="chirolp_cake"/>
            <p:cNvPicPr>
              <a:picLocks noChangeAspect="1" noChangeArrowheads="1" noCrop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624" y="2928"/>
              <a:ext cx="720" cy="360"/>
            </a:xfrm>
            <a:prstGeom prst="rect">
              <a:avLst/>
            </a:prstGeom>
            <a:noFill/>
          </p:spPr>
        </p:pic>
        <p:pic>
          <p:nvPicPr>
            <p:cNvPr id="112657" name="Picture 17" descr="chirolp_doko"/>
            <p:cNvPicPr>
              <a:picLocks noChangeAspect="1" noChangeArrowheads="1" noCrop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968" y="2928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2658" name="Picture 18" descr="chirolp_goho"/>
            <p:cNvPicPr>
              <a:picLocks noChangeAspect="1" noChangeArrowheads="1" noCrop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3696" y="249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2659" name="Picture 19" descr="chirolp_gurug"/>
            <p:cNvPicPr>
              <a:picLocks noChangeAspect="1" noChangeArrowheads="1" noCrop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4176" y="2304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2660" name="Picture 20" descr="chirolp_hello"/>
            <p:cNvPicPr>
              <a:picLocks noChangeAspect="1" noChangeArrowheads="1" noCrop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5232" y="3456"/>
              <a:ext cx="360" cy="360"/>
            </a:xfrm>
            <a:prstGeom prst="rect">
              <a:avLst/>
            </a:prstGeom>
            <a:noFill/>
          </p:spPr>
        </p:pic>
        <p:pic>
          <p:nvPicPr>
            <p:cNvPr id="112661" name="Picture 21" descr="chirolp_iei"/>
            <p:cNvPicPr>
              <a:picLocks noChangeAspect="1" noChangeArrowheads="1" noCrop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2711" y="3264"/>
              <a:ext cx="338" cy="288"/>
            </a:xfrm>
            <a:prstGeom prst="rect">
              <a:avLst/>
            </a:prstGeom>
            <a:noFill/>
          </p:spPr>
        </p:pic>
        <p:pic>
          <p:nvPicPr>
            <p:cNvPr id="112662" name="Picture 22" descr="chirolp_lovely"/>
            <p:cNvPicPr>
              <a:picLocks noChangeAspect="1" noChangeArrowheads="1" noCrop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1104" y="3312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2663" name="Picture 23" descr="chirolp_magao"/>
            <p:cNvPicPr>
              <a:picLocks noChangeAspect="1" noChangeArrowheads="1" noCrop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3456" y="3888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2664" name="Picture 24" descr="chirolp_maiku"/>
            <p:cNvPicPr>
              <a:picLocks noChangeAspect="1" noChangeArrowheads="1" noCrop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96" y="3072"/>
              <a:ext cx="612" cy="360"/>
            </a:xfrm>
            <a:prstGeom prst="rect">
              <a:avLst/>
            </a:prstGeom>
            <a:noFill/>
          </p:spPr>
        </p:pic>
        <p:pic>
          <p:nvPicPr>
            <p:cNvPr id="112665" name="Picture 25" descr="chirolp_memo1"/>
            <p:cNvPicPr>
              <a:picLocks noChangeAspect="1" noChangeArrowheads="1" noCrop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auto">
            <a:xfrm>
              <a:off x="3648" y="3072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2666" name="Picture 26" descr="chirolp_nawa1"/>
            <p:cNvPicPr>
              <a:picLocks noChangeAspect="1" noChangeArrowheads="1" noCrop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4800" y="3120"/>
              <a:ext cx="360" cy="360"/>
            </a:xfrm>
            <a:prstGeom prst="rect">
              <a:avLst/>
            </a:prstGeom>
            <a:noFill/>
          </p:spPr>
        </p:pic>
        <p:pic>
          <p:nvPicPr>
            <p:cNvPr id="112667" name="Picture 27" descr="chirolp_toho"/>
            <p:cNvPicPr>
              <a:picLocks noChangeAspect="1" noChangeArrowheads="1" noCrop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2304" y="321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2668" name="Picture 28" descr="chirolp_waku1"/>
            <p:cNvPicPr>
              <a:picLocks noChangeAspect="1" noChangeArrowheads="1" noCrop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3168" y="3600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2669" name="Picture 29" descr="chirolp_wink"/>
            <p:cNvPicPr>
              <a:picLocks noChangeAspect="1" noChangeArrowheads="1" noCrop="1"/>
            </p:cNvPicPr>
            <p:nvPr/>
          </p:nvPicPr>
          <p:blipFill>
            <a:blip r:embed="rId25" cstate="print"/>
            <a:srcRect/>
            <a:stretch>
              <a:fillRect/>
            </a:stretch>
          </p:blipFill>
          <p:spPr bwMode="auto">
            <a:xfrm>
              <a:off x="672" y="3504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2670" name="Picture 30" descr="chirolp_ya"/>
            <p:cNvPicPr>
              <a:picLocks noChangeAspect="1" noChangeArrowheads="1" noCrop="1"/>
            </p:cNvPicPr>
            <p:nvPr/>
          </p:nvPicPr>
          <p:blipFill>
            <a:blip r:embed="rId26" cstate="print"/>
            <a:srcRect/>
            <a:stretch>
              <a:fillRect/>
            </a:stretch>
          </p:blipFill>
          <p:spPr bwMode="auto">
            <a:xfrm>
              <a:off x="3456" y="225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2671" name="Picture 31" descr="l1"/>
            <p:cNvPicPr>
              <a:picLocks noChangeAspect="1" noChangeArrowheads="1" noCrop="1"/>
            </p:cNvPicPr>
            <p:nvPr/>
          </p:nvPicPr>
          <p:blipFill>
            <a:blip r:embed="rId27" cstate="print"/>
            <a:srcRect/>
            <a:stretch>
              <a:fillRect/>
            </a:stretch>
          </p:blipFill>
          <p:spPr bwMode="auto">
            <a:xfrm>
              <a:off x="144" y="3792"/>
              <a:ext cx="497" cy="360"/>
            </a:xfrm>
            <a:prstGeom prst="rect">
              <a:avLst/>
            </a:prstGeom>
            <a:noFill/>
          </p:spPr>
        </p:pic>
        <p:pic>
          <p:nvPicPr>
            <p:cNvPr id="112672" name="Picture 32" descr="m-tama"/>
            <p:cNvPicPr>
              <a:picLocks noChangeAspect="1" noChangeArrowheads="1" noCrop="1"/>
            </p:cNvPicPr>
            <p:nvPr/>
          </p:nvPicPr>
          <p:blipFill>
            <a:blip r:embed="rId28" cstate="print"/>
            <a:srcRect/>
            <a:stretch>
              <a:fillRect/>
            </a:stretch>
          </p:blipFill>
          <p:spPr bwMode="auto">
            <a:xfrm>
              <a:off x="144" y="3408"/>
              <a:ext cx="346" cy="353"/>
            </a:xfrm>
            <a:prstGeom prst="rect">
              <a:avLst/>
            </a:prstGeom>
            <a:noFill/>
          </p:spPr>
        </p:pic>
        <p:pic>
          <p:nvPicPr>
            <p:cNvPr id="112673" name="Picture 33" descr="m-u-n"/>
            <p:cNvPicPr>
              <a:picLocks noChangeAspect="1" noChangeArrowheads="1" noCrop="1"/>
            </p:cNvPicPr>
            <p:nvPr/>
          </p:nvPicPr>
          <p:blipFill>
            <a:blip r:embed="rId29" cstate="print"/>
            <a:srcRect/>
            <a:stretch>
              <a:fillRect/>
            </a:stretch>
          </p:blipFill>
          <p:spPr bwMode="auto">
            <a:xfrm>
              <a:off x="3888" y="3792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2674" name="Picture 34" descr="m-z"/>
            <p:cNvPicPr>
              <a:picLocks noChangeAspect="1" noChangeArrowheads="1" noCrop="1"/>
            </p:cNvPicPr>
            <p:nvPr/>
          </p:nvPicPr>
          <p:blipFill>
            <a:blip r:embed="rId30" cstate="print"/>
            <a:srcRect/>
            <a:stretch>
              <a:fillRect/>
            </a:stretch>
          </p:blipFill>
          <p:spPr bwMode="auto">
            <a:xfrm>
              <a:off x="4848" y="273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2675" name="Picture 35" descr="pbubbles"/>
            <p:cNvPicPr>
              <a:picLocks noChangeAspect="1" noChangeArrowheads="1" noCrop="1"/>
            </p:cNvPicPr>
            <p:nvPr/>
          </p:nvPicPr>
          <p:blipFill>
            <a:blip r:embed="rId31" cstate="print"/>
            <a:srcRect/>
            <a:stretch>
              <a:fillRect/>
            </a:stretch>
          </p:blipFill>
          <p:spPr bwMode="auto">
            <a:xfrm>
              <a:off x="4018" y="3888"/>
              <a:ext cx="1742" cy="259"/>
            </a:xfrm>
            <a:prstGeom prst="rect">
              <a:avLst/>
            </a:prstGeom>
            <a:noFill/>
          </p:spPr>
        </p:pic>
        <p:pic>
          <p:nvPicPr>
            <p:cNvPr id="112676" name="Picture 36" descr="pbutterfly"/>
            <p:cNvPicPr>
              <a:picLocks noChangeAspect="1" noChangeArrowheads="1" noCrop="1"/>
            </p:cNvPicPr>
            <p:nvPr/>
          </p:nvPicPr>
          <p:blipFill>
            <a:blip r:embed="rId32" cstate="print"/>
            <a:srcRect/>
            <a:stretch>
              <a:fillRect/>
            </a:stretch>
          </p:blipFill>
          <p:spPr bwMode="auto">
            <a:xfrm>
              <a:off x="1824" y="3600"/>
              <a:ext cx="720" cy="288"/>
            </a:xfrm>
            <a:prstGeom prst="rect">
              <a:avLst/>
            </a:prstGeom>
            <a:noFill/>
          </p:spPr>
        </p:pic>
        <p:pic>
          <p:nvPicPr>
            <p:cNvPr id="112677" name="Picture 37" descr="pcheers2"/>
            <p:cNvPicPr>
              <a:picLocks noChangeAspect="1" noChangeArrowheads="1" noCrop="1"/>
            </p:cNvPicPr>
            <p:nvPr/>
          </p:nvPicPr>
          <p:blipFill>
            <a:blip r:embed="rId33" cstate="print"/>
            <a:srcRect/>
            <a:stretch>
              <a:fillRect/>
            </a:stretch>
          </p:blipFill>
          <p:spPr bwMode="auto">
            <a:xfrm>
              <a:off x="192" y="2544"/>
              <a:ext cx="698" cy="454"/>
            </a:xfrm>
            <a:prstGeom prst="rect">
              <a:avLst/>
            </a:prstGeom>
            <a:noFill/>
          </p:spPr>
        </p:pic>
        <p:pic>
          <p:nvPicPr>
            <p:cNvPr id="112678" name="Picture 38" descr="pcomputer"/>
            <p:cNvPicPr>
              <a:picLocks noChangeAspect="1" noChangeArrowheads="1" noCrop="1"/>
            </p:cNvPicPr>
            <p:nvPr/>
          </p:nvPicPr>
          <p:blipFill>
            <a:blip r:embed="rId34" cstate="print"/>
            <a:srcRect/>
            <a:stretch>
              <a:fillRect/>
            </a:stretch>
          </p:blipFill>
          <p:spPr bwMode="auto">
            <a:xfrm>
              <a:off x="1392" y="3072"/>
              <a:ext cx="432" cy="288"/>
            </a:xfrm>
            <a:prstGeom prst="rect">
              <a:avLst/>
            </a:prstGeom>
            <a:noFill/>
          </p:spPr>
        </p:pic>
        <p:pic>
          <p:nvPicPr>
            <p:cNvPr id="112679" name="Picture 39" descr="pconfettiright"/>
            <p:cNvPicPr>
              <a:picLocks noChangeAspect="1" noChangeArrowheads="1" noCrop="1"/>
            </p:cNvPicPr>
            <p:nvPr/>
          </p:nvPicPr>
          <p:blipFill>
            <a:blip r:embed="rId35" cstate="print"/>
            <a:srcRect/>
            <a:stretch>
              <a:fillRect/>
            </a:stretch>
          </p:blipFill>
          <p:spPr bwMode="auto">
            <a:xfrm>
              <a:off x="4656" y="2304"/>
              <a:ext cx="720" cy="360"/>
            </a:xfrm>
            <a:prstGeom prst="rect">
              <a:avLst/>
            </a:prstGeom>
            <a:noFill/>
          </p:spPr>
        </p:pic>
        <p:pic>
          <p:nvPicPr>
            <p:cNvPr id="112680" name="Picture 40" descr="pgocart"/>
            <p:cNvPicPr>
              <a:picLocks noChangeAspect="1" noChangeArrowheads="1" noCrop="1"/>
            </p:cNvPicPr>
            <p:nvPr/>
          </p:nvPicPr>
          <p:blipFill>
            <a:blip r:embed="rId36" cstate="print"/>
            <a:srcRect/>
            <a:stretch>
              <a:fillRect/>
            </a:stretch>
          </p:blipFill>
          <p:spPr bwMode="auto">
            <a:xfrm>
              <a:off x="4224" y="3312"/>
              <a:ext cx="396" cy="360"/>
            </a:xfrm>
            <a:prstGeom prst="rect">
              <a:avLst/>
            </a:prstGeom>
            <a:noFill/>
          </p:spPr>
        </p:pic>
        <p:pic>
          <p:nvPicPr>
            <p:cNvPr id="112681" name="Picture 41" descr="picecream"/>
            <p:cNvPicPr>
              <a:picLocks noChangeAspect="1" noChangeArrowheads="1" noCrop="1"/>
            </p:cNvPicPr>
            <p:nvPr/>
          </p:nvPicPr>
          <p:blipFill>
            <a:blip r:embed="rId37" cstate="print"/>
            <a:srcRect/>
            <a:stretch>
              <a:fillRect/>
            </a:stretch>
          </p:blipFill>
          <p:spPr bwMode="auto">
            <a:xfrm>
              <a:off x="4080" y="2592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2682" name="Picture 42" descr="plove2"/>
            <p:cNvPicPr>
              <a:picLocks noChangeAspect="1" noChangeArrowheads="1" noCrop="1"/>
            </p:cNvPicPr>
            <p:nvPr/>
          </p:nvPicPr>
          <p:blipFill>
            <a:blip r:embed="rId38" cstate="print"/>
            <a:srcRect/>
            <a:stretch>
              <a:fillRect/>
            </a:stretch>
          </p:blipFill>
          <p:spPr bwMode="auto">
            <a:xfrm>
              <a:off x="2304" y="3600"/>
              <a:ext cx="792" cy="540"/>
            </a:xfrm>
            <a:prstGeom prst="rect">
              <a:avLst/>
            </a:prstGeom>
            <a:noFill/>
          </p:spPr>
        </p:pic>
        <p:pic>
          <p:nvPicPr>
            <p:cNvPr id="112683" name="Picture 43" descr="pmailkiss"/>
            <p:cNvPicPr>
              <a:picLocks noChangeAspect="1" noChangeArrowheads="1" noCrop="1"/>
            </p:cNvPicPr>
            <p:nvPr/>
          </p:nvPicPr>
          <p:blipFill>
            <a:blip r:embed="rId39" cstate="print"/>
            <a:srcRect/>
            <a:stretch>
              <a:fillRect/>
            </a:stretch>
          </p:blipFill>
          <p:spPr bwMode="auto">
            <a:xfrm>
              <a:off x="1536" y="3792"/>
              <a:ext cx="468" cy="360"/>
            </a:xfrm>
            <a:prstGeom prst="rect">
              <a:avLst/>
            </a:prstGeom>
            <a:noFill/>
          </p:spPr>
        </p:pic>
        <p:pic>
          <p:nvPicPr>
            <p:cNvPr id="112684" name="Picture 44" descr="psoccer2"/>
            <p:cNvPicPr>
              <a:picLocks noChangeAspect="1" noChangeArrowheads="1" noCrop="1"/>
            </p:cNvPicPr>
            <p:nvPr/>
          </p:nvPicPr>
          <p:blipFill>
            <a:blip r:embed="rId40" cstate="print"/>
            <a:srcRect/>
            <a:stretch>
              <a:fillRect/>
            </a:stretch>
          </p:blipFill>
          <p:spPr bwMode="auto">
            <a:xfrm>
              <a:off x="1152" y="3648"/>
              <a:ext cx="288" cy="504"/>
            </a:xfrm>
            <a:prstGeom prst="rect">
              <a:avLst/>
            </a:prstGeom>
            <a:noFill/>
          </p:spPr>
        </p:pic>
        <p:pic>
          <p:nvPicPr>
            <p:cNvPr id="112685" name="Picture 45" descr="ptamaen"/>
            <p:cNvPicPr>
              <a:picLocks noChangeAspect="1" noChangeArrowheads="1" noCrop="1"/>
            </p:cNvPicPr>
            <p:nvPr/>
          </p:nvPicPr>
          <p:blipFill>
            <a:blip r:embed="rId41" cstate="print"/>
            <a:srcRect/>
            <a:stretch>
              <a:fillRect/>
            </a:stretch>
          </p:blipFill>
          <p:spPr bwMode="auto">
            <a:xfrm>
              <a:off x="4416" y="2928"/>
              <a:ext cx="360" cy="288"/>
            </a:xfrm>
            <a:prstGeom prst="rect">
              <a:avLst/>
            </a:prstGeom>
            <a:noFill/>
          </p:spPr>
        </p:pic>
        <p:pic>
          <p:nvPicPr>
            <p:cNvPr id="112686" name="Picture 46" descr="pyeow"/>
            <p:cNvPicPr>
              <a:picLocks noChangeAspect="1" noChangeArrowheads="1" noCrop="1"/>
            </p:cNvPicPr>
            <p:nvPr/>
          </p:nvPicPr>
          <p:blipFill>
            <a:blip r:embed="rId42" cstate="print"/>
            <a:srcRect/>
            <a:stretch>
              <a:fillRect/>
            </a:stretch>
          </p:blipFill>
          <p:spPr bwMode="auto">
            <a:xfrm>
              <a:off x="5136" y="249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2687" name="Picture 47" descr="psoccer2"/>
            <p:cNvPicPr>
              <a:picLocks noChangeAspect="1" noChangeArrowheads="1" noCrop="1"/>
            </p:cNvPicPr>
            <p:nvPr/>
          </p:nvPicPr>
          <p:blipFill>
            <a:blip r:embed="rId40" cstate="print"/>
            <a:srcRect/>
            <a:stretch>
              <a:fillRect/>
            </a:stretch>
          </p:blipFill>
          <p:spPr bwMode="auto">
            <a:xfrm>
              <a:off x="4032" y="2880"/>
              <a:ext cx="288" cy="504"/>
            </a:xfrm>
            <a:prstGeom prst="rect">
              <a:avLst/>
            </a:prstGeom>
            <a:noFill/>
          </p:spPr>
        </p:pic>
        <p:pic>
          <p:nvPicPr>
            <p:cNvPr id="112688" name="Picture 48" descr="m-z"/>
            <p:cNvPicPr>
              <a:picLocks noChangeAspect="1" noChangeArrowheads="1" noCrop="1"/>
            </p:cNvPicPr>
            <p:nvPr/>
          </p:nvPicPr>
          <p:blipFill>
            <a:blip r:embed="rId30" cstate="print"/>
            <a:srcRect/>
            <a:stretch>
              <a:fillRect/>
            </a:stretch>
          </p:blipFill>
          <p:spPr bwMode="auto">
            <a:xfrm>
              <a:off x="5232" y="2880"/>
              <a:ext cx="288" cy="288"/>
            </a:xfrm>
            <a:prstGeom prst="rect">
              <a:avLst/>
            </a:prstGeom>
            <a:noFill/>
          </p:spPr>
        </p:pic>
      </p:grpSp>
      <p:sp>
        <p:nvSpPr>
          <p:cNvPr id="112691" name="Text Box 51"/>
          <p:cNvSpPr txBox="1">
            <a:spLocks noChangeArrowheads="1"/>
          </p:cNvSpPr>
          <p:nvPr/>
        </p:nvSpPr>
        <p:spPr bwMode="auto">
          <a:xfrm>
            <a:off x="682625" y="333375"/>
            <a:ext cx="61928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2000" b="1">
                <a:solidFill>
                  <a:schemeClr val="bg1"/>
                </a:solidFill>
                <a:latin typeface="Arial" charset="0"/>
              </a:rPr>
              <a:t>Mas eram tantos que ficaram com um problema…</a:t>
            </a:r>
          </a:p>
        </p:txBody>
      </p:sp>
      <p:sp>
        <p:nvSpPr>
          <p:cNvPr id="112693" name="AutoShape 5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604250" y="6308725"/>
            <a:ext cx="360363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66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1366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13668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113669" name="Picture 5" descr="BD05112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27400" y="1616075"/>
            <a:ext cx="2487613" cy="3625850"/>
          </a:xfrm>
          <a:prstGeom prst="rect">
            <a:avLst/>
          </a:prstGeom>
          <a:noFill/>
        </p:spPr>
      </p:pic>
      <p:grpSp>
        <p:nvGrpSpPr>
          <p:cNvPr id="113670" name="Group 6"/>
          <p:cNvGrpSpPr>
            <a:grpSpLocks/>
          </p:cNvGrpSpPr>
          <p:nvPr/>
        </p:nvGrpSpPr>
        <p:grpSpPr bwMode="auto">
          <a:xfrm>
            <a:off x="152400" y="3581400"/>
            <a:ext cx="8991600" cy="3067050"/>
            <a:chOff x="96" y="2256"/>
            <a:chExt cx="5664" cy="1932"/>
          </a:xfrm>
        </p:grpSpPr>
        <p:pic>
          <p:nvPicPr>
            <p:cNvPr id="113671" name="Picture 7" descr="blobflower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72" y="3792"/>
              <a:ext cx="396" cy="396"/>
            </a:xfrm>
            <a:prstGeom prst="rect">
              <a:avLst/>
            </a:prstGeom>
            <a:noFill/>
          </p:spPr>
        </p:pic>
        <p:pic>
          <p:nvPicPr>
            <p:cNvPr id="113672" name="Picture 8" descr="blobflower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16" y="3072"/>
              <a:ext cx="396" cy="396"/>
            </a:xfrm>
            <a:prstGeom prst="rect">
              <a:avLst/>
            </a:prstGeom>
            <a:noFill/>
          </p:spPr>
        </p:pic>
        <p:pic>
          <p:nvPicPr>
            <p:cNvPr id="113673" name="Picture 9" descr="bloblaugh1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800" y="3456"/>
              <a:ext cx="252" cy="274"/>
            </a:xfrm>
            <a:prstGeom prst="rect">
              <a:avLst/>
            </a:prstGeom>
            <a:noFill/>
          </p:spPr>
        </p:pic>
        <p:pic>
          <p:nvPicPr>
            <p:cNvPr id="113674" name="Picture 10" descr="blobpink1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776" y="3312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3675" name="Picture 11" descr="blobsilly"/>
            <p:cNvPicPr>
              <a:picLocks noChangeAspect="1" noChangeArrowheads="1" noCrop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728" y="2640"/>
              <a:ext cx="259" cy="252"/>
            </a:xfrm>
            <a:prstGeom prst="rect">
              <a:avLst/>
            </a:prstGeom>
            <a:noFill/>
          </p:spPr>
        </p:pic>
        <p:pic>
          <p:nvPicPr>
            <p:cNvPr id="113676" name="Picture 12" descr="blobtongue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296" y="2736"/>
              <a:ext cx="209" cy="274"/>
            </a:xfrm>
            <a:prstGeom prst="rect">
              <a:avLst/>
            </a:prstGeom>
            <a:noFill/>
          </p:spPr>
        </p:pic>
        <p:pic>
          <p:nvPicPr>
            <p:cNvPr id="113677" name="Picture 13" descr="chirolp_banzai"/>
            <p:cNvPicPr>
              <a:picLocks noChangeAspect="1" noChangeArrowheads="1" noCrop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472" y="2400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3678" name="Picture 14" descr="chirolp_bey2"/>
            <p:cNvPicPr>
              <a:picLocks noChangeAspect="1" noChangeArrowheads="1" noCrop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696" y="345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3679" name="Picture 15" descr="chirolp_boo"/>
            <p:cNvPicPr>
              <a:picLocks noChangeAspect="1" noChangeArrowheads="1" noCrop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472" y="3120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3680" name="Picture 16" descr="chirolp_cake"/>
            <p:cNvPicPr>
              <a:picLocks noChangeAspect="1" noChangeArrowheads="1" noCrop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624" y="2928"/>
              <a:ext cx="720" cy="360"/>
            </a:xfrm>
            <a:prstGeom prst="rect">
              <a:avLst/>
            </a:prstGeom>
            <a:noFill/>
          </p:spPr>
        </p:pic>
        <p:pic>
          <p:nvPicPr>
            <p:cNvPr id="113681" name="Picture 17" descr="chirolp_doko"/>
            <p:cNvPicPr>
              <a:picLocks noChangeAspect="1" noChangeArrowheads="1" noCrop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968" y="2928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3682" name="Picture 18" descr="chirolp_goho"/>
            <p:cNvPicPr>
              <a:picLocks noChangeAspect="1" noChangeArrowheads="1" noCrop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3696" y="249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3683" name="Picture 19" descr="chirolp_gurug"/>
            <p:cNvPicPr>
              <a:picLocks noChangeAspect="1" noChangeArrowheads="1" noCrop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4176" y="2304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3684" name="Picture 20" descr="chirolp_hello"/>
            <p:cNvPicPr>
              <a:picLocks noChangeAspect="1" noChangeArrowheads="1" noCrop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5232" y="3456"/>
              <a:ext cx="360" cy="360"/>
            </a:xfrm>
            <a:prstGeom prst="rect">
              <a:avLst/>
            </a:prstGeom>
            <a:noFill/>
          </p:spPr>
        </p:pic>
        <p:pic>
          <p:nvPicPr>
            <p:cNvPr id="113685" name="Picture 21" descr="chirolp_iei"/>
            <p:cNvPicPr>
              <a:picLocks noChangeAspect="1" noChangeArrowheads="1" noCrop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2711" y="3264"/>
              <a:ext cx="338" cy="288"/>
            </a:xfrm>
            <a:prstGeom prst="rect">
              <a:avLst/>
            </a:prstGeom>
            <a:noFill/>
          </p:spPr>
        </p:pic>
        <p:pic>
          <p:nvPicPr>
            <p:cNvPr id="113686" name="Picture 22" descr="chirolp_lovely"/>
            <p:cNvPicPr>
              <a:picLocks noChangeAspect="1" noChangeArrowheads="1" noCrop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1104" y="3312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3687" name="Picture 23" descr="chirolp_magao"/>
            <p:cNvPicPr>
              <a:picLocks noChangeAspect="1" noChangeArrowheads="1" noCrop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3456" y="3888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3688" name="Picture 24" descr="chirolp_maiku"/>
            <p:cNvPicPr>
              <a:picLocks noChangeAspect="1" noChangeArrowheads="1" noCrop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96" y="3072"/>
              <a:ext cx="612" cy="360"/>
            </a:xfrm>
            <a:prstGeom prst="rect">
              <a:avLst/>
            </a:prstGeom>
            <a:noFill/>
          </p:spPr>
        </p:pic>
        <p:pic>
          <p:nvPicPr>
            <p:cNvPr id="113689" name="Picture 25" descr="chirolp_memo1"/>
            <p:cNvPicPr>
              <a:picLocks noChangeAspect="1" noChangeArrowheads="1" noCrop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auto">
            <a:xfrm>
              <a:off x="3648" y="3072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3690" name="Picture 26" descr="chirolp_nawa1"/>
            <p:cNvPicPr>
              <a:picLocks noChangeAspect="1" noChangeArrowheads="1" noCrop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4800" y="3120"/>
              <a:ext cx="360" cy="360"/>
            </a:xfrm>
            <a:prstGeom prst="rect">
              <a:avLst/>
            </a:prstGeom>
            <a:noFill/>
          </p:spPr>
        </p:pic>
        <p:pic>
          <p:nvPicPr>
            <p:cNvPr id="113691" name="Picture 27" descr="chirolp_toho"/>
            <p:cNvPicPr>
              <a:picLocks noChangeAspect="1" noChangeArrowheads="1" noCrop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2304" y="321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3692" name="Picture 28" descr="chirolp_waku1"/>
            <p:cNvPicPr>
              <a:picLocks noChangeAspect="1" noChangeArrowheads="1" noCrop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3168" y="3600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3693" name="Picture 29" descr="chirolp_wink"/>
            <p:cNvPicPr>
              <a:picLocks noChangeAspect="1" noChangeArrowheads="1" noCrop="1"/>
            </p:cNvPicPr>
            <p:nvPr/>
          </p:nvPicPr>
          <p:blipFill>
            <a:blip r:embed="rId25" cstate="print"/>
            <a:srcRect/>
            <a:stretch>
              <a:fillRect/>
            </a:stretch>
          </p:blipFill>
          <p:spPr bwMode="auto">
            <a:xfrm>
              <a:off x="672" y="3504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3694" name="Picture 30" descr="chirolp_ya"/>
            <p:cNvPicPr>
              <a:picLocks noChangeAspect="1" noChangeArrowheads="1" noCrop="1"/>
            </p:cNvPicPr>
            <p:nvPr/>
          </p:nvPicPr>
          <p:blipFill>
            <a:blip r:embed="rId26" cstate="print"/>
            <a:srcRect/>
            <a:stretch>
              <a:fillRect/>
            </a:stretch>
          </p:blipFill>
          <p:spPr bwMode="auto">
            <a:xfrm>
              <a:off x="3456" y="225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3695" name="Picture 31" descr="l1"/>
            <p:cNvPicPr>
              <a:picLocks noChangeAspect="1" noChangeArrowheads="1" noCrop="1"/>
            </p:cNvPicPr>
            <p:nvPr/>
          </p:nvPicPr>
          <p:blipFill>
            <a:blip r:embed="rId27" cstate="print"/>
            <a:srcRect/>
            <a:stretch>
              <a:fillRect/>
            </a:stretch>
          </p:blipFill>
          <p:spPr bwMode="auto">
            <a:xfrm>
              <a:off x="144" y="3792"/>
              <a:ext cx="497" cy="360"/>
            </a:xfrm>
            <a:prstGeom prst="rect">
              <a:avLst/>
            </a:prstGeom>
            <a:noFill/>
          </p:spPr>
        </p:pic>
        <p:pic>
          <p:nvPicPr>
            <p:cNvPr id="113696" name="Picture 32" descr="m-tama"/>
            <p:cNvPicPr>
              <a:picLocks noChangeAspect="1" noChangeArrowheads="1" noCrop="1"/>
            </p:cNvPicPr>
            <p:nvPr/>
          </p:nvPicPr>
          <p:blipFill>
            <a:blip r:embed="rId28" cstate="print"/>
            <a:srcRect/>
            <a:stretch>
              <a:fillRect/>
            </a:stretch>
          </p:blipFill>
          <p:spPr bwMode="auto">
            <a:xfrm>
              <a:off x="144" y="3408"/>
              <a:ext cx="346" cy="353"/>
            </a:xfrm>
            <a:prstGeom prst="rect">
              <a:avLst/>
            </a:prstGeom>
            <a:noFill/>
          </p:spPr>
        </p:pic>
        <p:pic>
          <p:nvPicPr>
            <p:cNvPr id="113697" name="Picture 33" descr="m-u-n"/>
            <p:cNvPicPr>
              <a:picLocks noChangeAspect="1" noChangeArrowheads="1" noCrop="1"/>
            </p:cNvPicPr>
            <p:nvPr/>
          </p:nvPicPr>
          <p:blipFill>
            <a:blip r:embed="rId29" cstate="print"/>
            <a:srcRect/>
            <a:stretch>
              <a:fillRect/>
            </a:stretch>
          </p:blipFill>
          <p:spPr bwMode="auto">
            <a:xfrm>
              <a:off x="3888" y="3792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3698" name="Picture 34" descr="m-z"/>
            <p:cNvPicPr>
              <a:picLocks noChangeAspect="1" noChangeArrowheads="1" noCrop="1"/>
            </p:cNvPicPr>
            <p:nvPr/>
          </p:nvPicPr>
          <p:blipFill>
            <a:blip r:embed="rId30" cstate="print"/>
            <a:srcRect/>
            <a:stretch>
              <a:fillRect/>
            </a:stretch>
          </p:blipFill>
          <p:spPr bwMode="auto">
            <a:xfrm>
              <a:off x="4848" y="273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3699" name="Picture 35" descr="pbubbles"/>
            <p:cNvPicPr>
              <a:picLocks noChangeAspect="1" noChangeArrowheads="1" noCrop="1"/>
            </p:cNvPicPr>
            <p:nvPr/>
          </p:nvPicPr>
          <p:blipFill>
            <a:blip r:embed="rId31" cstate="print"/>
            <a:srcRect/>
            <a:stretch>
              <a:fillRect/>
            </a:stretch>
          </p:blipFill>
          <p:spPr bwMode="auto">
            <a:xfrm>
              <a:off x="4018" y="3888"/>
              <a:ext cx="1742" cy="259"/>
            </a:xfrm>
            <a:prstGeom prst="rect">
              <a:avLst/>
            </a:prstGeom>
            <a:noFill/>
          </p:spPr>
        </p:pic>
        <p:pic>
          <p:nvPicPr>
            <p:cNvPr id="113700" name="Picture 36" descr="pbutterfly"/>
            <p:cNvPicPr>
              <a:picLocks noChangeAspect="1" noChangeArrowheads="1" noCrop="1"/>
            </p:cNvPicPr>
            <p:nvPr/>
          </p:nvPicPr>
          <p:blipFill>
            <a:blip r:embed="rId32" cstate="print"/>
            <a:srcRect/>
            <a:stretch>
              <a:fillRect/>
            </a:stretch>
          </p:blipFill>
          <p:spPr bwMode="auto">
            <a:xfrm>
              <a:off x="1824" y="3600"/>
              <a:ext cx="720" cy="288"/>
            </a:xfrm>
            <a:prstGeom prst="rect">
              <a:avLst/>
            </a:prstGeom>
            <a:noFill/>
          </p:spPr>
        </p:pic>
        <p:pic>
          <p:nvPicPr>
            <p:cNvPr id="113701" name="Picture 37" descr="pcheers2"/>
            <p:cNvPicPr>
              <a:picLocks noChangeAspect="1" noChangeArrowheads="1" noCrop="1"/>
            </p:cNvPicPr>
            <p:nvPr/>
          </p:nvPicPr>
          <p:blipFill>
            <a:blip r:embed="rId33" cstate="print"/>
            <a:srcRect/>
            <a:stretch>
              <a:fillRect/>
            </a:stretch>
          </p:blipFill>
          <p:spPr bwMode="auto">
            <a:xfrm>
              <a:off x="192" y="2544"/>
              <a:ext cx="698" cy="454"/>
            </a:xfrm>
            <a:prstGeom prst="rect">
              <a:avLst/>
            </a:prstGeom>
            <a:noFill/>
          </p:spPr>
        </p:pic>
        <p:pic>
          <p:nvPicPr>
            <p:cNvPr id="113702" name="Picture 38" descr="pcomputer"/>
            <p:cNvPicPr>
              <a:picLocks noChangeAspect="1" noChangeArrowheads="1" noCrop="1"/>
            </p:cNvPicPr>
            <p:nvPr/>
          </p:nvPicPr>
          <p:blipFill>
            <a:blip r:embed="rId34" cstate="print"/>
            <a:srcRect/>
            <a:stretch>
              <a:fillRect/>
            </a:stretch>
          </p:blipFill>
          <p:spPr bwMode="auto">
            <a:xfrm>
              <a:off x="1392" y="3072"/>
              <a:ext cx="432" cy="288"/>
            </a:xfrm>
            <a:prstGeom prst="rect">
              <a:avLst/>
            </a:prstGeom>
            <a:noFill/>
          </p:spPr>
        </p:pic>
        <p:pic>
          <p:nvPicPr>
            <p:cNvPr id="113703" name="Picture 39" descr="pconfettiright"/>
            <p:cNvPicPr>
              <a:picLocks noChangeAspect="1" noChangeArrowheads="1" noCrop="1"/>
            </p:cNvPicPr>
            <p:nvPr/>
          </p:nvPicPr>
          <p:blipFill>
            <a:blip r:embed="rId35" cstate="print"/>
            <a:srcRect/>
            <a:stretch>
              <a:fillRect/>
            </a:stretch>
          </p:blipFill>
          <p:spPr bwMode="auto">
            <a:xfrm>
              <a:off x="4656" y="2304"/>
              <a:ext cx="720" cy="360"/>
            </a:xfrm>
            <a:prstGeom prst="rect">
              <a:avLst/>
            </a:prstGeom>
            <a:noFill/>
          </p:spPr>
        </p:pic>
        <p:pic>
          <p:nvPicPr>
            <p:cNvPr id="113704" name="Picture 40" descr="pgocart"/>
            <p:cNvPicPr>
              <a:picLocks noChangeAspect="1" noChangeArrowheads="1" noCrop="1"/>
            </p:cNvPicPr>
            <p:nvPr/>
          </p:nvPicPr>
          <p:blipFill>
            <a:blip r:embed="rId36" cstate="print"/>
            <a:srcRect/>
            <a:stretch>
              <a:fillRect/>
            </a:stretch>
          </p:blipFill>
          <p:spPr bwMode="auto">
            <a:xfrm>
              <a:off x="4224" y="3312"/>
              <a:ext cx="396" cy="360"/>
            </a:xfrm>
            <a:prstGeom prst="rect">
              <a:avLst/>
            </a:prstGeom>
            <a:noFill/>
          </p:spPr>
        </p:pic>
        <p:pic>
          <p:nvPicPr>
            <p:cNvPr id="113705" name="Picture 41" descr="picecream"/>
            <p:cNvPicPr>
              <a:picLocks noChangeAspect="1" noChangeArrowheads="1" noCrop="1"/>
            </p:cNvPicPr>
            <p:nvPr/>
          </p:nvPicPr>
          <p:blipFill>
            <a:blip r:embed="rId37" cstate="print"/>
            <a:srcRect/>
            <a:stretch>
              <a:fillRect/>
            </a:stretch>
          </p:blipFill>
          <p:spPr bwMode="auto">
            <a:xfrm>
              <a:off x="4080" y="2592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3706" name="Picture 42" descr="plove2"/>
            <p:cNvPicPr>
              <a:picLocks noChangeAspect="1" noChangeArrowheads="1" noCrop="1"/>
            </p:cNvPicPr>
            <p:nvPr/>
          </p:nvPicPr>
          <p:blipFill>
            <a:blip r:embed="rId38" cstate="print"/>
            <a:srcRect/>
            <a:stretch>
              <a:fillRect/>
            </a:stretch>
          </p:blipFill>
          <p:spPr bwMode="auto">
            <a:xfrm>
              <a:off x="2304" y="3600"/>
              <a:ext cx="792" cy="540"/>
            </a:xfrm>
            <a:prstGeom prst="rect">
              <a:avLst/>
            </a:prstGeom>
            <a:noFill/>
          </p:spPr>
        </p:pic>
        <p:pic>
          <p:nvPicPr>
            <p:cNvPr id="113707" name="Picture 43" descr="pmailkiss"/>
            <p:cNvPicPr>
              <a:picLocks noChangeAspect="1" noChangeArrowheads="1" noCrop="1"/>
            </p:cNvPicPr>
            <p:nvPr/>
          </p:nvPicPr>
          <p:blipFill>
            <a:blip r:embed="rId39" cstate="print"/>
            <a:srcRect/>
            <a:stretch>
              <a:fillRect/>
            </a:stretch>
          </p:blipFill>
          <p:spPr bwMode="auto">
            <a:xfrm>
              <a:off x="1536" y="3792"/>
              <a:ext cx="468" cy="360"/>
            </a:xfrm>
            <a:prstGeom prst="rect">
              <a:avLst/>
            </a:prstGeom>
            <a:noFill/>
          </p:spPr>
        </p:pic>
        <p:pic>
          <p:nvPicPr>
            <p:cNvPr id="113708" name="Picture 44" descr="psoccer2"/>
            <p:cNvPicPr>
              <a:picLocks noChangeAspect="1" noChangeArrowheads="1" noCrop="1"/>
            </p:cNvPicPr>
            <p:nvPr/>
          </p:nvPicPr>
          <p:blipFill>
            <a:blip r:embed="rId40" cstate="print"/>
            <a:srcRect/>
            <a:stretch>
              <a:fillRect/>
            </a:stretch>
          </p:blipFill>
          <p:spPr bwMode="auto">
            <a:xfrm>
              <a:off x="1152" y="3648"/>
              <a:ext cx="288" cy="504"/>
            </a:xfrm>
            <a:prstGeom prst="rect">
              <a:avLst/>
            </a:prstGeom>
            <a:noFill/>
          </p:spPr>
        </p:pic>
        <p:pic>
          <p:nvPicPr>
            <p:cNvPr id="113709" name="Picture 45" descr="ptamaen"/>
            <p:cNvPicPr>
              <a:picLocks noChangeAspect="1" noChangeArrowheads="1" noCrop="1"/>
            </p:cNvPicPr>
            <p:nvPr/>
          </p:nvPicPr>
          <p:blipFill>
            <a:blip r:embed="rId41" cstate="print"/>
            <a:srcRect/>
            <a:stretch>
              <a:fillRect/>
            </a:stretch>
          </p:blipFill>
          <p:spPr bwMode="auto">
            <a:xfrm>
              <a:off x="4416" y="2928"/>
              <a:ext cx="360" cy="288"/>
            </a:xfrm>
            <a:prstGeom prst="rect">
              <a:avLst/>
            </a:prstGeom>
            <a:noFill/>
          </p:spPr>
        </p:pic>
        <p:pic>
          <p:nvPicPr>
            <p:cNvPr id="113710" name="Picture 46" descr="pyeow"/>
            <p:cNvPicPr>
              <a:picLocks noChangeAspect="1" noChangeArrowheads="1" noCrop="1"/>
            </p:cNvPicPr>
            <p:nvPr/>
          </p:nvPicPr>
          <p:blipFill>
            <a:blip r:embed="rId42" cstate="print"/>
            <a:srcRect/>
            <a:stretch>
              <a:fillRect/>
            </a:stretch>
          </p:blipFill>
          <p:spPr bwMode="auto">
            <a:xfrm>
              <a:off x="5136" y="249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3711" name="Picture 47" descr="psoccer2"/>
            <p:cNvPicPr>
              <a:picLocks noChangeAspect="1" noChangeArrowheads="1" noCrop="1"/>
            </p:cNvPicPr>
            <p:nvPr/>
          </p:nvPicPr>
          <p:blipFill>
            <a:blip r:embed="rId40" cstate="print"/>
            <a:srcRect/>
            <a:stretch>
              <a:fillRect/>
            </a:stretch>
          </p:blipFill>
          <p:spPr bwMode="auto">
            <a:xfrm>
              <a:off x="4032" y="2880"/>
              <a:ext cx="288" cy="504"/>
            </a:xfrm>
            <a:prstGeom prst="rect">
              <a:avLst/>
            </a:prstGeom>
            <a:noFill/>
          </p:spPr>
        </p:pic>
        <p:pic>
          <p:nvPicPr>
            <p:cNvPr id="113712" name="Picture 48" descr="m-z"/>
            <p:cNvPicPr>
              <a:picLocks noChangeAspect="1" noChangeArrowheads="1" noCrop="1"/>
            </p:cNvPicPr>
            <p:nvPr/>
          </p:nvPicPr>
          <p:blipFill>
            <a:blip r:embed="rId30" cstate="print"/>
            <a:srcRect/>
            <a:stretch>
              <a:fillRect/>
            </a:stretch>
          </p:blipFill>
          <p:spPr bwMode="auto">
            <a:xfrm>
              <a:off x="5232" y="2880"/>
              <a:ext cx="288" cy="288"/>
            </a:xfrm>
            <a:prstGeom prst="rect">
              <a:avLst/>
            </a:prstGeom>
            <a:noFill/>
          </p:spPr>
        </p:pic>
      </p:grpSp>
      <p:sp>
        <p:nvSpPr>
          <p:cNvPr id="113713" name="Text Box 49"/>
          <p:cNvSpPr txBox="1">
            <a:spLocks noChangeArrowheads="1"/>
          </p:cNvSpPr>
          <p:nvPr/>
        </p:nvSpPr>
        <p:spPr bwMode="auto">
          <a:xfrm>
            <a:off x="682625" y="333375"/>
            <a:ext cx="50403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2000" b="1">
                <a:solidFill>
                  <a:schemeClr val="bg1"/>
                </a:solidFill>
                <a:latin typeface="Arial" charset="0"/>
              </a:rPr>
              <a:t>Era muito difícil contá-los…</a:t>
            </a:r>
          </a:p>
        </p:txBody>
      </p:sp>
      <p:sp>
        <p:nvSpPr>
          <p:cNvPr id="113715" name="AutoShape 5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604250" y="6308725"/>
            <a:ext cx="360363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7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98" name="Group 1026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80899" name="Rectangle 1027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80900" name="AutoShape 1028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80944" name="Picture 1072" descr="chirolp_hatena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2133600"/>
            <a:ext cx="990600" cy="990600"/>
          </a:xfrm>
          <a:prstGeom prst="rect">
            <a:avLst/>
          </a:prstGeom>
          <a:noFill/>
        </p:spPr>
      </p:pic>
      <p:pic>
        <p:nvPicPr>
          <p:cNvPr id="80901" name="Picture 1029" descr="BD05112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27400" y="1616075"/>
            <a:ext cx="2487613" cy="3625850"/>
          </a:xfrm>
          <a:prstGeom prst="rect">
            <a:avLst/>
          </a:prstGeom>
          <a:noFill/>
        </p:spPr>
      </p:pic>
      <p:grpSp>
        <p:nvGrpSpPr>
          <p:cNvPr id="80945" name="Group 1073"/>
          <p:cNvGrpSpPr>
            <a:grpSpLocks/>
          </p:cNvGrpSpPr>
          <p:nvPr/>
        </p:nvGrpSpPr>
        <p:grpSpPr bwMode="auto">
          <a:xfrm>
            <a:off x="152400" y="3581400"/>
            <a:ext cx="8991600" cy="3067050"/>
            <a:chOff x="96" y="2256"/>
            <a:chExt cx="5664" cy="1932"/>
          </a:xfrm>
        </p:grpSpPr>
        <p:pic>
          <p:nvPicPr>
            <p:cNvPr id="80902" name="Picture 1030" descr="blobflower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72" y="3792"/>
              <a:ext cx="396" cy="396"/>
            </a:xfrm>
            <a:prstGeom prst="rect">
              <a:avLst/>
            </a:prstGeom>
            <a:noFill/>
          </p:spPr>
        </p:pic>
        <p:pic>
          <p:nvPicPr>
            <p:cNvPr id="80903" name="Picture 1031" descr="blobflower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16" y="3072"/>
              <a:ext cx="396" cy="396"/>
            </a:xfrm>
            <a:prstGeom prst="rect">
              <a:avLst/>
            </a:prstGeom>
            <a:noFill/>
          </p:spPr>
        </p:pic>
        <p:pic>
          <p:nvPicPr>
            <p:cNvPr id="80904" name="Picture 1032" descr="bloblaugh1"/>
            <p:cNvPicPr>
              <a:picLocks noChangeAspect="1" noChangeArrowheads="1" noCrop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800" y="3456"/>
              <a:ext cx="252" cy="274"/>
            </a:xfrm>
            <a:prstGeom prst="rect">
              <a:avLst/>
            </a:prstGeom>
            <a:noFill/>
          </p:spPr>
        </p:pic>
        <p:pic>
          <p:nvPicPr>
            <p:cNvPr id="80905" name="Picture 1033" descr="blobpink1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776" y="3312"/>
              <a:ext cx="288" cy="288"/>
            </a:xfrm>
            <a:prstGeom prst="rect">
              <a:avLst/>
            </a:prstGeom>
            <a:noFill/>
          </p:spPr>
        </p:pic>
        <p:pic>
          <p:nvPicPr>
            <p:cNvPr id="80906" name="Picture 1034" descr="blobsilly"/>
            <p:cNvPicPr>
              <a:picLocks noChangeAspect="1" noChangeArrowheads="1" noCrop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728" y="2640"/>
              <a:ext cx="259" cy="252"/>
            </a:xfrm>
            <a:prstGeom prst="rect">
              <a:avLst/>
            </a:prstGeom>
            <a:noFill/>
          </p:spPr>
        </p:pic>
        <p:pic>
          <p:nvPicPr>
            <p:cNvPr id="80907" name="Picture 1035" descr="blobtongue"/>
            <p:cNvPicPr>
              <a:picLocks noChangeAspect="1" noChangeArrowheads="1" noCrop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296" y="2736"/>
              <a:ext cx="209" cy="274"/>
            </a:xfrm>
            <a:prstGeom prst="rect">
              <a:avLst/>
            </a:prstGeom>
            <a:noFill/>
          </p:spPr>
        </p:pic>
        <p:pic>
          <p:nvPicPr>
            <p:cNvPr id="80908" name="Picture 1036" descr="chirolp_banzai"/>
            <p:cNvPicPr>
              <a:picLocks noChangeAspect="1" noChangeArrowheads="1" noCrop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472" y="2400"/>
              <a:ext cx="288" cy="288"/>
            </a:xfrm>
            <a:prstGeom prst="rect">
              <a:avLst/>
            </a:prstGeom>
            <a:noFill/>
          </p:spPr>
        </p:pic>
        <p:pic>
          <p:nvPicPr>
            <p:cNvPr id="80909" name="Picture 1037" descr="chirolp_bey2"/>
            <p:cNvPicPr>
              <a:picLocks noChangeAspect="1" noChangeArrowheads="1" noCrop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696" y="345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80910" name="Picture 1038" descr="chirolp_boo"/>
            <p:cNvPicPr>
              <a:picLocks noChangeAspect="1" noChangeArrowheads="1" noCrop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5472" y="3120"/>
              <a:ext cx="288" cy="288"/>
            </a:xfrm>
            <a:prstGeom prst="rect">
              <a:avLst/>
            </a:prstGeom>
            <a:noFill/>
          </p:spPr>
        </p:pic>
        <p:pic>
          <p:nvPicPr>
            <p:cNvPr id="80911" name="Picture 1039" descr="chirolp_cake"/>
            <p:cNvPicPr>
              <a:picLocks noChangeAspect="1" noChangeArrowheads="1" noCrop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624" y="2928"/>
              <a:ext cx="720" cy="360"/>
            </a:xfrm>
            <a:prstGeom prst="rect">
              <a:avLst/>
            </a:prstGeom>
            <a:noFill/>
          </p:spPr>
        </p:pic>
        <p:pic>
          <p:nvPicPr>
            <p:cNvPr id="80912" name="Picture 1040" descr="chirolp_doko"/>
            <p:cNvPicPr>
              <a:picLocks noChangeAspect="1" noChangeArrowheads="1" noCrop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1968" y="2928"/>
              <a:ext cx="288" cy="288"/>
            </a:xfrm>
            <a:prstGeom prst="rect">
              <a:avLst/>
            </a:prstGeom>
            <a:noFill/>
          </p:spPr>
        </p:pic>
        <p:pic>
          <p:nvPicPr>
            <p:cNvPr id="80913" name="Picture 1041" descr="chirolp_goho"/>
            <p:cNvPicPr>
              <a:picLocks noChangeAspect="1" noChangeArrowheads="1" noCrop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3696" y="249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80914" name="Picture 1042" descr="chirolp_gurug"/>
            <p:cNvPicPr>
              <a:picLocks noChangeAspect="1" noChangeArrowheads="1" noCrop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4176" y="2304"/>
              <a:ext cx="288" cy="288"/>
            </a:xfrm>
            <a:prstGeom prst="rect">
              <a:avLst/>
            </a:prstGeom>
            <a:noFill/>
          </p:spPr>
        </p:pic>
        <p:pic>
          <p:nvPicPr>
            <p:cNvPr id="80915" name="Picture 1043" descr="chirolp_hello"/>
            <p:cNvPicPr>
              <a:picLocks noChangeAspect="1" noChangeArrowheads="1" noCrop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5232" y="3456"/>
              <a:ext cx="360" cy="360"/>
            </a:xfrm>
            <a:prstGeom prst="rect">
              <a:avLst/>
            </a:prstGeom>
            <a:noFill/>
          </p:spPr>
        </p:pic>
        <p:pic>
          <p:nvPicPr>
            <p:cNvPr id="80916" name="Picture 1044" descr="chirolp_iei"/>
            <p:cNvPicPr>
              <a:picLocks noChangeAspect="1" noChangeArrowheads="1" noCrop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2711" y="3264"/>
              <a:ext cx="338" cy="288"/>
            </a:xfrm>
            <a:prstGeom prst="rect">
              <a:avLst/>
            </a:prstGeom>
            <a:noFill/>
          </p:spPr>
        </p:pic>
        <p:pic>
          <p:nvPicPr>
            <p:cNvPr id="80917" name="Picture 1045" descr="chirolp_lovely"/>
            <p:cNvPicPr>
              <a:picLocks noChangeAspect="1" noChangeArrowheads="1" noCrop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1104" y="3312"/>
              <a:ext cx="288" cy="288"/>
            </a:xfrm>
            <a:prstGeom prst="rect">
              <a:avLst/>
            </a:prstGeom>
            <a:noFill/>
          </p:spPr>
        </p:pic>
        <p:pic>
          <p:nvPicPr>
            <p:cNvPr id="80918" name="Picture 1046" descr="chirolp_magao"/>
            <p:cNvPicPr>
              <a:picLocks noChangeAspect="1" noChangeArrowheads="1" noCrop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auto">
            <a:xfrm>
              <a:off x="3456" y="3888"/>
              <a:ext cx="288" cy="288"/>
            </a:xfrm>
            <a:prstGeom prst="rect">
              <a:avLst/>
            </a:prstGeom>
            <a:noFill/>
          </p:spPr>
        </p:pic>
        <p:pic>
          <p:nvPicPr>
            <p:cNvPr id="80919" name="Picture 1047" descr="chirolp_maiku"/>
            <p:cNvPicPr>
              <a:picLocks noChangeAspect="1" noChangeArrowheads="1" noCrop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96" y="3072"/>
              <a:ext cx="612" cy="360"/>
            </a:xfrm>
            <a:prstGeom prst="rect">
              <a:avLst/>
            </a:prstGeom>
            <a:noFill/>
          </p:spPr>
        </p:pic>
        <p:pic>
          <p:nvPicPr>
            <p:cNvPr id="80920" name="Picture 1048" descr="chirolp_memo1"/>
            <p:cNvPicPr>
              <a:picLocks noChangeAspect="1" noChangeArrowheads="1" noCrop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3648" y="3072"/>
              <a:ext cx="288" cy="288"/>
            </a:xfrm>
            <a:prstGeom prst="rect">
              <a:avLst/>
            </a:prstGeom>
            <a:noFill/>
          </p:spPr>
        </p:pic>
        <p:pic>
          <p:nvPicPr>
            <p:cNvPr id="80921" name="Picture 1049" descr="chirolp_nawa1"/>
            <p:cNvPicPr>
              <a:picLocks noChangeAspect="1" noChangeArrowheads="1" noCrop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4800" y="3120"/>
              <a:ext cx="360" cy="360"/>
            </a:xfrm>
            <a:prstGeom prst="rect">
              <a:avLst/>
            </a:prstGeom>
            <a:noFill/>
          </p:spPr>
        </p:pic>
        <p:pic>
          <p:nvPicPr>
            <p:cNvPr id="80922" name="Picture 1050" descr="chirolp_toho"/>
            <p:cNvPicPr>
              <a:picLocks noChangeAspect="1" noChangeArrowheads="1" noCrop="1"/>
            </p:cNvPicPr>
            <p:nvPr/>
          </p:nvPicPr>
          <p:blipFill>
            <a:blip r:embed="rId25" cstate="print"/>
            <a:srcRect/>
            <a:stretch>
              <a:fillRect/>
            </a:stretch>
          </p:blipFill>
          <p:spPr bwMode="auto">
            <a:xfrm>
              <a:off x="2304" y="321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80923" name="Picture 1051" descr="chirolp_waku1"/>
            <p:cNvPicPr>
              <a:picLocks noChangeAspect="1" noChangeArrowheads="1" noCrop="1"/>
            </p:cNvPicPr>
            <p:nvPr/>
          </p:nvPicPr>
          <p:blipFill>
            <a:blip r:embed="rId26" cstate="print"/>
            <a:srcRect/>
            <a:stretch>
              <a:fillRect/>
            </a:stretch>
          </p:blipFill>
          <p:spPr bwMode="auto">
            <a:xfrm>
              <a:off x="3168" y="3600"/>
              <a:ext cx="288" cy="288"/>
            </a:xfrm>
            <a:prstGeom prst="rect">
              <a:avLst/>
            </a:prstGeom>
            <a:noFill/>
          </p:spPr>
        </p:pic>
        <p:pic>
          <p:nvPicPr>
            <p:cNvPr id="80924" name="Picture 1052" descr="chirolp_wink"/>
            <p:cNvPicPr>
              <a:picLocks noChangeAspect="1" noChangeArrowheads="1" noCrop="1"/>
            </p:cNvPicPr>
            <p:nvPr/>
          </p:nvPicPr>
          <p:blipFill>
            <a:blip r:embed="rId27" cstate="print"/>
            <a:srcRect/>
            <a:stretch>
              <a:fillRect/>
            </a:stretch>
          </p:blipFill>
          <p:spPr bwMode="auto">
            <a:xfrm>
              <a:off x="672" y="3504"/>
              <a:ext cx="288" cy="288"/>
            </a:xfrm>
            <a:prstGeom prst="rect">
              <a:avLst/>
            </a:prstGeom>
            <a:noFill/>
          </p:spPr>
        </p:pic>
        <p:pic>
          <p:nvPicPr>
            <p:cNvPr id="80925" name="Picture 1053" descr="chirolp_ya"/>
            <p:cNvPicPr>
              <a:picLocks noChangeAspect="1" noChangeArrowheads="1" noCrop="1"/>
            </p:cNvPicPr>
            <p:nvPr/>
          </p:nvPicPr>
          <p:blipFill>
            <a:blip r:embed="rId28" cstate="print"/>
            <a:srcRect/>
            <a:stretch>
              <a:fillRect/>
            </a:stretch>
          </p:blipFill>
          <p:spPr bwMode="auto">
            <a:xfrm>
              <a:off x="3456" y="225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80926" name="Picture 1054" descr="l1"/>
            <p:cNvPicPr>
              <a:picLocks noChangeAspect="1" noChangeArrowheads="1" noCrop="1"/>
            </p:cNvPicPr>
            <p:nvPr/>
          </p:nvPicPr>
          <p:blipFill>
            <a:blip r:embed="rId29" cstate="print"/>
            <a:srcRect/>
            <a:stretch>
              <a:fillRect/>
            </a:stretch>
          </p:blipFill>
          <p:spPr bwMode="auto">
            <a:xfrm>
              <a:off x="144" y="3792"/>
              <a:ext cx="497" cy="360"/>
            </a:xfrm>
            <a:prstGeom prst="rect">
              <a:avLst/>
            </a:prstGeom>
            <a:noFill/>
          </p:spPr>
        </p:pic>
        <p:pic>
          <p:nvPicPr>
            <p:cNvPr id="80927" name="Picture 1055" descr="m-tama"/>
            <p:cNvPicPr>
              <a:picLocks noChangeAspect="1" noChangeArrowheads="1" noCrop="1"/>
            </p:cNvPicPr>
            <p:nvPr/>
          </p:nvPicPr>
          <p:blipFill>
            <a:blip r:embed="rId30" cstate="print"/>
            <a:srcRect/>
            <a:stretch>
              <a:fillRect/>
            </a:stretch>
          </p:blipFill>
          <p:spPr bwMode="auto">
            <a:xfrm>
              <a:off x="144" y="3408"/>
              <a:ext cx="346" cy="353"/>
            </a:xfrm>
            <a:prstGeom prst="rect">
              <a:avLst/>
            </a:prstGeom>
            <a:noFill/>
          </p:spPr>
        </p:pic>
        <p:pic>
          <p:nvPicPr>
            <p:cNvPr id="80928" name="Picture 1056" descr="m-u-n"/>
            <p:cNvPicPr>
              <a:picLocks noChangeAspect="1" noChangeArrowheads="1" noCrop="1"/>
            </p:cNvPicPr>
            <p:nvPr/>
          </p:nvPicPr>
          <p:blipFill>
            <a:blip r:embed="rId31" cstate="print"/>
            <a:srcRect/>
            <a:stretch>
              <a:fillRect/>
            </a:stretch>
          </p:blipFill>
          <p:spPr bwMode="auto">
            <a:xfrm>
              <a:off x="3888" y="3792"/>
              <a:ext cx="288" cy="288"/>
            </a:xfrm>
            <a:prstGeom prst="rect">
              <a:avLst/>
            </a:prstGeom>
            <a:noFill/>
          </p:spPr>
        </p:pic>
        <p:pic>
          <p:nvPicPr>
            <p:cNvPr id="80929" name="Picture 1057" descr="m-z"/>
            <p:cNvPicPr>
              <a:picLocks noChangeAspect="1" noChangeArrowheads="1" noCrop="1"/>
            </p:cNvPicPr>
            <p:nvPr/>
          </p:nvPicPr>
          <p:blipFill>
            <a:blip r:embed="rId32" cstate="print"/>
            <a:srcRect/>
            <a:stretch>
              <a:fillRect/>
            </a:stretch>
          </p:blipFill>
          <p:spPr bwMode="auto">
            <a:xfrm>
              <a:off x="4848" y="273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80930" name="Picture 1058" descr="pbubbles"/>
            <p:cNvPicPr>
              <a:picLocks noChangeAspect="1" noChangeArrowheads="1" noCrop="1"/>
            </p:cNvPicPr>
            <p:nvPr/>
          </p:nvPicPr>
          <p:blipFill>
            <a:blip r:embed="rId33" cstate="print"/>
            <a:srcRect/>
            <a:stretch>
              <a:fillRect/>
            </a:stretch>
          </p:blipFill>
          <p:spPr bwMode="auto">
            <a:xfrm>
              <a:off x="4018" y="3888"/>
              <a:ext cx="1742" cy="259"/>
            </a:xfrm>
            <a:prstGeom prst="rect">
              <a:avLst/>
            </a:prstGeom>
            <a:noFill/>
          </p:spPr>
        </p:pic>
        <p:pic>
          <p:nvPicPr>
            <p:cNvPr id="80931" name="Picture 1059" descr="pbutterfly"/>
            <p:cNvPicPr>
              <a:picLocks noChangeAspect="1" noChangeArrowheads="1" noCrop="1"/>
            </p:cNvPicPr>
            <p:nvPr/>
          </p:nvPicPr>
          <p:blipFill>
            <a:blip r:embed="rId34" cstate="print"/>
            <a:srcRect/>
            <a:stretch>
              <a:fillRect/>
            </a:stretch>
          </p:blipFill>
          <p:spPr bwMode="auto">
            <a:xfrm>
              <a:off x="1824" y="3600"/>
              <a:ext cx="720" cy="288"/>
            </a:xfrm>
            <a:prstGeom prst="rect">
              <a:avLst/>
            </a:prstGeom>
            <a:noFill/>
          </p:spPr>
        </p:pic>
        <p:pic>
          <p:nvPicPr>
            <p:cNvPr id="80932" name="Picture 1060" descr="pcheers2"/>
            <p:cNvPicPr>
              <a:picLocks noChangeAspect="1" noChangeArrowheads="1" noCrop="1"/>
            </p:cNvPicPr>
            <p:nvPr/>
          </p:nvPicPr>
          <p:blipFill>
            <a:blip r:embed="rId35" cstate="print"/>
            <a:srcRect/>
            <a:stretch>
              <a:fillRect/>
            </a:stretch>
          </p:blipFill>
          <p:spPr bwMode="auto">
            <a:xfrm>
              <a:off x="192" y="2544"/>
              <a:ext cx="698" cy="454"/>
            </a:xfrm>
            <a:prstGeom prst="rect">
              <a:avLst/>
            </a:prstGeom>
            <a:noFill/>
          </p:spPr>
        </p:pic>
        <p:pic>
          <p:nvPicPr>
            <p:cNvPr id="80933" name="Picture 1061" descr="pcomputer"/>
            <p:cNvPicPr>
              <a:picLocks noChangeAspect="1" noChangeArrowheads="1" noCrop="1"/>
            </p:cNvPicPr>
            <p:nvPr/>
          </p:nvPicPr>
          <p:blipFill>
            <a:blip r:embed="rId36" cstate="print"/>
            <a:srcRect/>
            <a:stretch>
              <a:fillRect/>
            </a:stretch>
          </p:blipFill>
          <p:spPr bwMode="auto">
            <a:xfrm>
              <a:off x="1392" y="3072"/>
              <a:ext cx="432" cy="288"/>
            </a:xfrm>
            <a:prstGeom prst="rect">
              <a:avLst/>
            </a:prstGeom>
            <a:noFill/>
          </p:spPr>
        </p:pic>
        <p:pic>
          <p:nvPicPr>
            <p:cNvPr id="80934" name="Picture 1062" descr="pconfettiright"/>
            <p:cNvPicPr>
              <a:picLocks noChangeAspect="1" noChangeArrowheads="1" noCrop="1"/>
            </p:cNvPicPr>
            <p:nvPr/>
          </p:nvPicPr>
          <p:blipFill>
            <a:blip r:embed="rId37" cstate="print"/>
            <a:srcRect/>
            <a:stretch>
              <a:fillRect/>
            </a:stretch>
          </p:blipFill>
          <p:spPr bwMode="auto">
            <a:xfrm>
              <a:off x="4656" y="2304"/>
              <a:ext cx="720" cy="360"/>
            </a:xfrm>
            <a:prstGeom prst="rect">
              <a:avLst/>
            </a:prstGeom>
            <a:noFill/>
          </p:spPr>
        </p:pic>
        <p:pic>
          <p:nvPicPr>
            <p:cNvPr id="80935" name="Picture 1063" descr="pgocart"/>
            <p:cNvPicPr>
              <a:picLocks noChangeAspect="1" noChangeArrowheads="1" noCrop="1"/>
            </p:cNvPicPr>
            <p:nvPr/>
          </p:nvPicPr>
          <p:blipFill>
            <a:blip r:embed="rId38" cstate="print"/>
            <a:srcRect/>
            <a:stretch>
              <a:fillRect/>
            </a:stretch>
          </p:blipFill>
          <p:spPr bwMode="auto">
            <a:xfrm>
              <a:off x="4224" y="3312"/>
              <a:ext cx="396" cy="360"/>
            </a:xfrm>
            <a:prstGeom prst="rect">
              <a:avLst/>
            </a:prstGeom>
            <a:noFill/>
          </p:spPr>
        </p:pic>
        <p:pic>
          <p:nvPicPr>
            <p:cNvPr id="80936" name="Picture 1064" descr="picecream"/>
            <p:cNvPicPr>
              <a:picLocks noChangeAspect="1" noChangeArrowheads="1" noCrop="1"/>
            </p:cNvPicPr>
            <p:nvPr/>
          </p:nvPicPr>
          <p:blipFill>
            <a:blip r:embed="rId39" cstate="print"/>
            <a:srcRect/>
            <a:stretch>
              <a:fillRect/>
            </a:stretch>
          </p:blipFill>
          <p:spPr bwMode="auto">
            <a:xfrm>
              <a:off x="4080" y="2592"/>
              <a:ext cx="288" cy="288"/>
            </a:xfrm>
            <a:prstGeom prst="rect">
              <a:avLst/>
            </a:prstGeom>
            <a:noFill/>
          </p:spPr>
        </p:pic>
        <p:pic>
          <p:nvPicPr>
            <p:cNvPr id="80937" name="Picture 1065" descr="plove2"/>
            <p:cNvPicPr>
              <a:picLocks noChangeAspect="1" noChangeArrowheads="1" noCrop="1"/>
            </p:cNvPicPr>
            <p:nvPr/>
          </p:nvPicPr>
          <p:blipFill>
            <a:blip r:embed="rId40" cstate="print"/>
            <a:srcRect/>
            <a:stretch>
              <a:fillRect/>
            </a:stretch>
          </p:blipFill>
          <p:spPr bwMode="auto">
            <a:xfrm>
              <a:off x="2304" y="3600"/>
              <a:ext cx="792" cy="540"/>
            </a:xfrm>
            <a:prstGeom prst="rect">
              <a:avLst/>
            </a:prstGeom>
            <a:noFill/>
          </p:spPr>
        </p:pic>
        <p:pic>
          <p:nvPicPr>
            <p:cNvPr id="80938" name="Picture 1066" descr="pmailkiss"/>
            <p:cNvPicPr>
              <a:picLocks noChangeAspect="1" noChangeArrowheads="1" noCrop="1"/>
            </p:cNvPicPr>
            <p:nvPr/>
          </p:nvPicPr>
          <p:blipFill>
            <a:blip r:embed="rId41" cstate="print"/>
            <a:srcRect/>
            <a:stretch>
              <a:fillRect/>
            </a:stretch>
          </p:blipFill>
          <p:spPr bwMode="auto">
            <a:xfrm>
              <a:off x="1536" y="3792"/>
              <a:ext cx="468" cy="360"/>
            </a:xfrm>
            <a:prstGeom prst="rect">
              <a:avLst/>
            </a:prstGeom>
            <a:noFill/>
          </p:spPr>
        </p:pic>
        <p:pic>
          <p:nvPicPr>
            <p:cNvPr id="80939" name="Picture 1067" descr="psoccer2"/>
            <p:cNvPicPr>
              <a:picLocks noChangeAspect="1" noChangeArrowheads="1" noCrop="1"/>
            </p:cNvPicPr>
            <p:nvPr/>
          </p:nvPicPr>
          <p:blipFill>
            <a:blip r:embed="rId42" cstate="print"/>
            <a:srcRect/>
            <a:stretch>
              <a:fillRect/>
            </a:stretch>
          </p:blipFill>
          <p:spPr bwMode="auto">
            <a:xfrm>
              <a:off x="1152" y="3648"/>
              <a:ext cx="288" cy="504"/>
            </a:xfrm>
            <a:prstGeom prst="rect">
              <a:avLst/>
            </a:prstGeom>
            <a:noFill/>
          </p:spPr>
        </p:pic>
        <p:pic>
          <p:nvPicPr>
            <p:cNvPr id="80940" name="Picture 1068" descr="ptamaen"/>
            <p:cNvPicPr>
              <a:picLocks noChangeAspect="1" noChangeArrowheads="1" noCrop="1"/>
            </p:cNvPicPr>
            <p:nvPr/>
          </p:nvPicPr>
          <p:blipFill>
            <a:blip r:embed="rId43" cstate="print"/>
            <a:srcRect/>
            <a:stretch>
              <a:fillRect/>
            </a:stretch>
          </p:blipFill>
          <p:spPr bwMode="auto">
            <a:xfrm>
              <a:off x="4416" y="2928"/>
              <a:ext cx="360" cy="288"/>
            </a:xfrm>
            <a:prstGeom prst="rect">
              <a:avLst/>
            </a:prstGeom>
            <a:noFill/>
          </p:spPr>
        </p:pic>
        <p:pic>
          <p:nvPicPr>
            <p:cNvPr id="80941" name="Picture 1069" descr="pyeow"/>
            <p:cNvPicPr>
              <a:picLocks noChangeAspect="1" noChangeArrowheads="1" noCrop="1"/>
            </p:cNvPicPr>
            <p:nvPr/>
          </p:nvPicPr>
          <p:blipFill>
            <a:blip r:embed="rId44" cstate="print"/>
            <a:srcRect/>
            <a:stretch>
              <a:fillRect/>
            </a:stretch>
          </p:blipFill>
          <p:spPr bwMode="auto">
            <a:xfrm>
              <a:off x="5136" y="249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80942" name="Picture 1070" descr="psoccer2"/>
            <p:cNvPicPr>
              <a:picLocks noChangeAspect="1" noChangeArrowheads="1" noCrop="1"/>
            </p:cNvPicPr>
            <p:nvPr/>
          </p:nvPicPr>
          <p:blipFill>
            <a:blip r:embed="rId42" cstate="print"/>
            <a:srcRect/>
            <a:stretch>
              <a:fillRect/>
            </a:stretch>
          </p:blipFill>
          <p:spPr bwMode="auto">
            <a:xfrm>
              <a:off x="4032" y="2880"/>
              <a:ext cx="288" cy="504"/>
            </a:xfrm>
            <a:prstGeom prst="rect">
              <a:avLst/>
            </a:prstGeom>
            <a:noFill/>
          </p:spPr>
        </p:pic>
        <p:pic>
          <p:nvPicPr>
            <p:cNvPr id="80943" name="Picture 1071" descr="m-z"/>
            <p:cNvPicPr>
              <a:picLocks noChangeAspect="1" noChangeArrowheads="1" noCrop="1"/>
            </p:cNvPicPr>
            <p:nvPr/>
          </p:nvPicPr>
          <p:blipFill>
            <a:blip r:embed="rId32" cstate="print"/>
            <a:srcRect/>
            <a:stretch>
              <a:fillRect/>
            </a:stretch>
          </p:blipFill>
          <p:spPr bwMode="auto">
            <a:xfrm>
              <a:off x="5232" y="2880"/>
              <a:ext cx="288" cy="288"/>
            </a:xfrm>
            <a:prstGeom prst="rect">
              <a:avLst/>
            </a:prstGeom>
            <a:noFill/>
          </p:spPr>
        </p:pic>
      </p:grpSp>
      <p:sp>
        <p:nvSpPr>
          <p:cNvPr id="17460" name="Text Box 52"/>
          <p:cNvSpPr txBox="1">
            <a:spLocks noChangeArrowheads="1"/>
          </p:cNvSpPr>
          <p:nvPr/>
        </p:nvSpPr>
        <p:spPr bwMode="auto">
          <a:xfrm>
            <a:off x="682625" y="185738"/>
            <a:ext cx="3508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2000" b="1">
                <a:solidFill>
                  <a:schemeClr val="bg1"/>
                </a:solidFill>
                <a:latin typeface="Arial" charset="0"/>
              </a:rPr>
              <a:t>Chamaram o</a:t>
            </a:r>
            <a:r>
              <a:rPr lang="pt-PT" sz="1800" b="1">
                <a:solidFill>
                  <a:srgbClr val="FF3399"/>
                </a:solidFill>
                <a:latin typeface="Arial" charset="0"/>
              </a:rPr>
              <a:t> </a:t>
            </a:r>
            <a:r>
              <a:rPr lang="pt-PT" b="1">
                <a:solidFill>
                  <a:srgbClr val="FF3399"/>
                </a:solidFill>
                <a:latin typeface="Arial" charset="0"/>
              </a:rPr>
              <a:t>pensador</a:t>
            </a:r>
            <a:endParaRPr lang="pt-PT" b="1">
              <a:solidFill>
                <a:srgbClr val="EAEAEA"/>
              </a:solidFill>
              <a:latin typeface="Arial" charset="0"/>
            </a:endParaRPr>
          </a:p>
        </p:txBody>
      </p:sp>
      <p:sp>
        <p:nvSpPr>
          <p:cNvPr id="17464" name="AutoShape 5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604250" y="6308725"/>
            <a:ext cx="360363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05556E-6 3.93064E-6 L -0.18107 -0.23076 " pathEditMode="relative" ptsTypes="AA">
                                      <p:cBhvr>
                                        <p:cTn id="6" dur="5000" fill="hold"/>
                                        <p:tgtEl>
                                          <p:spTgt spid="809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6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69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1469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2976"/>
            </a:xfrm>
            <a:prstGeom prst="rect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F7AE8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14692" name="AutoShape 4"/>
            <p:cNvSpPr>
              <a:spLocks noChangeArrowheads="1"/>
            </p:cNvSpPr>
            <p:nvPr/>
          </p:nvSpPr>
          <p:spPr bwMode="auto">
            <a:xfrm rot="-10800000">
              <a:off x="0" y="2304"/>
              <a:ext cx="5760" cy="2016"/>
            </a:xfrm>
            <a:prstGeom prst="flowChartDocument">
              <a:avLst/>
            </a:prstGeom>
            <a:gradFill rotWithShape="0">
              <a:gsLst>
                <a:gs pos="0">
                  <a:srgbClr val="1E8255"/>
                </a:gs>
                <a:gs pos="50000">
                  <a:srgbClr val="4E9C89"/>
                </a:gs>
                <a:gs pos="100000">
                  <a:srgbClr val="1E825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pt-PT">
                <a:solidFill>
                  <a:srgbClr val="669900"/>
                </a:solidFill>
              </a:endParaRPr>
            </a:p>
          </p:txBody>
        </p:sp>
      </p:grpSp>
      <p:pic>
        <p:nvPicPr>
          <p:cNvPr id="114693" name="Picture 5" descr="BD05112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7400" y="1616075"/>
            <a:ext cx="2487613" cy="3625850"/>
          </a:xfrm>
          <a:prstGeom prst="rect">
            <a:avLst/>
          </a:prstGeom>
          <a:noFill/>
        </p:spPr>
      </p:pic>
      <p:grpSp>
        <p:nvGrpSpPr>
          <p:cNvPr id="114694" name="Group 6"/>
          <p:cNvGrpSpPr>
            <a:grpSpLocks/>
          </p:cNvGrpSpPr>
          <p:nvPr/>
        </p:nvGrpSpPr>
        <p:grpSpPr bwMode="auto">
          <a:xfrm>
            <a:off x="152400" y="3581400"/>
            <a:ext cx="8991600" cy="3067050"/>
            <a:chOff x="96" y="2256"/>
            <a:chExt cx="5664" cy="1932"/>
          </a:xfrm>
        </p:grpSpPr>
        <p:pic>
          <p:nvPicPr>
            <p:cNvPr id="114695" name="Picture 7" descr="blobflower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72" y="3792"/>
              <a:ext cx="396" cy="396"/>
            </a:xfrm>
            <a:prstGeom prst="rect">
              <a:avLst/>
            </a:prstGeom>
            <a:noFill/>
          </p:spPr>
        </p:pic>
        <p:pic>
          <p:nvPicPr>
            <p:cNvPr id="114696" name="Picture 8" descr="blobflower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216" y="3072"/>
              <a:ext cx="396" cy="396"/>
            </a:xfrm>
            <a:prstGeom prst="rect">
              <a:avLst/>
            </a:prstGeom>
            <a:noFill/>
          </p:spPr>
        </p:pic>
        <p:pic>
          <p:nvPicPr>
            <p:cNvPr id="114697" name="Picture 9" descr="bloblaugh1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800" y="3456"/>
              <a:ext cx="252" cy="274"/>
            </a:xfrm>
            <a:prstGeom prst="rect">
              <a:avLst/>
            </a:prstGeom>
            <a:noFill/>
          </p:spPr>
        </p:pic>
        <p:pic>
          <p:nvPicPr>
            <p:cNvPr id="114698" name="Picture 10" descr="blobpink1"/>
            <p:cNvPicPr>
              <a:picLocks noChangeAspect="1" noChangeArrowheads="1" noCrop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776" y="3312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4699" name="Picture 11" descr="blobsilly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728" y="2640"/>
              <a:ext cx="259" cy="252"/>
            </a:xfrm>
            <a:prstGeom prst="rect">
              <a:avLst/>
            </a:prstGeom>
            <a:noFill/>
          </p:spPr>
        </p:pic>
        <p:pic>
          <p:nvPicPr>
            <p:cNvPr id="114700" name="Picture 12" descr="blobtongue"/>
            <p:cNvPicPr>
              <a:picLocks noChangeAspect="1" noChangeArrowheads="1" noCrop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296" y="2736"/>
              <a:ext cx="209" cy="274"/>
            </a:xfrm>
            <a:prstGeom prst="rect">
              <a:avLst/>
            </a:prstGeom>
            <a:noFill/>
          </p:spPr>
        </p:pic>
        <p:pic>
          <p:nvPicPr>
            <p:cNvPr id="114701" name="Picture 13" descr="chirolp_banzai"/>
            <p:cNvPicPr>
              <a:picLocks noChangeAspect="1" noChangeArrowheads="1" noCrop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472" y="2400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4702" name="Picture 14" descr="chirolp_bey2"/>
            <p:cNvPicPr>
              <a:picLocks noChangeAspect="1" noChangeArrowheads="1" noCrop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3696" y="345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4703" name="Picture 15" descr="chirolp_boo"/>
            <p:cNvPicPr>
              <a:picLocks noChangeAspect="1" noChangeArrowheads="1" noCrop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5472" y="3120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4704" name="Picture 16" descr="chirolp_cake"/>
            <p:cNvPicPr>
              <a:picLocks noChangeAspect="1" noChangeArrowheads="1" noCrop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624" y="2928"/>
              <a:ext cx="720" cy="360"/>
            </a:xfrm>
            <a:prstGeom prst="rect">
              <a:avLst/>
            </a:prstGeom>
            <a:noFill/>
          </p:spPr>
        </p:pic>
        <p:pic>
          <p:nvPicPr>
            <p:cNvPr id="114705" name="Picture 17" descr="chirolp_doko"/>
            <p:cNvPicPr>
              <a:picLocks noChangeAspect="1" noChangeArrowheads="1" noCrop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1968" y="2928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4706" name="Picture 18" descr="chirolp_goho"/>
            <p:cNvPicPr>
              <a:picLocks noChangeAspect="1" noChangeArrowheads="1" noCrop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3696" y="249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4707" name="Picture 19" descr="chirolp_gurug"/>
            <p:cNvPicPr>
              <a:picLocks noChangeAspect="1" noChangeArrowheads="1" noCrop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4176" y="2304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4708" name="Picture 20" descr="chirolp_hello"/>
            <p:cNvPicPr>
              <a:picLocks noChangeAspect="1" noChangeArrowheads="1" noCrop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5232" y="3456"/>
              <a:ext cx="360" cy="360"/>
            </a:xfrm>
            <a:prstGeom prst="rect">
              <a:avLst/>
            </a:prstGeom>
            <a:noFill/>
          </p:spPr>
        </p:pic>
        <p:pic>
          <p:nvPicPr>
            <p:cNvPr id="114709" name="Picture 21" descr="chirolp_iei"/>
            <p:cNvPicPr>
              <a:picLocks noChangeAspect="1" noChangeArrowheads="1" noCrop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2711" y="3264"/>
              <a:ext cx="338" cy="288"/>
            </a:xfrm>
            <a:prstGeom prst="rect">
              <a:avLst/>
            </a:prstGeom>
            <a:noFill/>
          </p:spPr>
        </p:pic>
        <p:pic>
          <p:nvPicPr>
            <p:cNvPr id="114710" name="Picture 22" descr="chirolp_lovely"/>
            <p:cNvPicPr>
              <a:picLocks noChangeAspect="1" noChangeArrowheads="1" noCrop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1104" y="3312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4711" name="Picture 23" descr="chirolp_magao"/>
            <p:cNvPicPr>
              <a:picLocks noChangeAspect="1" noChangeArrowheads="1" noCrop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3456" y="3888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4712" name="Picture 24" descr="chirolp_maiku"/>
            <p:cNvPicPr>
              <a:picLocks noChangeAspect="1" noChangeArrowheads="1" noCrop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auto">
            <a:xfrm>
              <a:off x="96" y="3072"/>
              <a:ext cx="612" cy="360"/>
            </a:xfrm>
            <a:prstGeom prst="rect">
              <a:avLst/>
            </a:prstGeom>
            <a:noFill/>
          </p:spPr>
        </p:pic>
        <p:pic>
          <p:nvPicPr>
            <p:cNvPr id="114713" name="Picture 25" descr="chirolp_memo1"/>
            <p:cNvPicPr>
              <a:picLocks noChangeAspect="1" noChangeArrowheads="1" noCrop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3648" y="3072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4714" name="Picture 26" descr="chirolp_nawa1"/>
            <p:cNvPicPr>
              <a:picLocks noChangeAspect="1" noChangeArrowheads="1" noCrop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4800" y="3120"/>
              <a:ext cx="360" cy="360"/>
            </a:xfrm>
            <a:prstGeom prst="rect">
              <a:avLst/>
            </a:prstGeom>
            <a:noFill/>
          </p:spPr>
        </p:pic>
        <p:pic>
          <p:nvPicPr>
            <p:cNvPr id="114715" name="Picture 27" descr="chirolp_toho"/>
            <p:cNvPicPr>
              <a:picLocks noChangeAspect="1" noChangeArrowheads="1" noCrop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2304" y="321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4716" name="Picture 28" descr="chirolp_waku1"/>
            <p:cNvPicPr>
              <a:picLocks noChangeAspect="1" noChangeArrowheads="1" noCrop="1"/>
            </p:cNvPicPr>
            <p:nvPr/>
          </p:nvPicPr>
          <p:blipFill>
            <a:blip r:embed="rId25" cstate="print"/>
            <a:srcRect/>
            <a:stretch>
              <a:fillRect/>
            </a:stretch>
          </p:blipFill>
          <p:spPr bwMode="auto">
            <a:xfrm>
              <a:off x="3168" y="3600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4717" name="Picture 29" descr="chirolp_wink"/>
            <p:cNvPicPr>
              <a:picLocks noChangeAspect="1" noChangeArrowheads="1" noCrop="1"/>
            </p:cNvPicPr>
            <p:nvPr/>
          </p:nvPicPr>
          <p:blipFill>
            <a:blip r:embed="rId26" cstate="print"/>
            <a:srcRect/>
            <a:stretch>
              <a:fillRect/>
            </a:stretch>
          </p:blipFill>
          <p:spPr bwMode="auto">
            <a:xfrm>
              <a:off x="672" y="3504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4718" name="Picture 30" descr="chirolp_ya"/>
            <p:cNvPicPr>
              <a:picLocks noChangeAspect="1" noChangeArrowheads="1" noCrop="1"/>
            </p:cNvPicPr>
            <p:nvPr/>
          </p:nvPicPr>
          <p:blipFill>
            <a:blip r:embed="rId27" cstate="print"/>
            <a:srcRect/>
            <a:stretch>
              <a:fillRect/>
            </a:stretch>
          </p:blipFill>
          <p:spPr bwMode="auto">
            <a:xfrm>
              <a:off x="3456" y="225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4719" name="Picture 31" descr="l1"/>
            <p:cNvPicPr>
              <a:picLocks noChangeAspect="1" noChangeArrowheads="1" noCrop="1"/>
            </p:cNvPicPr>
            <p:nvPr/>
          </p:nvPicPr>
          <p:blipFill>
            <a:blip r:embed="rId28" cstate="print"/>
            <a:srcRect/>
            <a:stretch>
              <a:fillRect/>
            </a:stretch>
          </p:blipFill>
          <p:spPr bwMode="auto">
            <a:xfrm>
              <a:off x="144" y="3792"/>
              <a:ext cx="497" cy="360"/>
            </a:xfrm>
            <a:prstGeom prst="rect">
              <a:avLst/>
            </a:prstGeom>
            <a:noFill/>
          </p:spPr>
        </p:pic>
        <p:pic>
          <p:nvPicPr>
            <p:cNvPr id="114720" name="Picture 32" descr="m-tama"/>
            <p:cNvPicPr>
              <a:picLocks noChangeAspect="1" noChangeArrowheads="1" noCrop="1"/>
            </p:cNvPicPr>
            <p:nvPr/>
          </p:nvPicPr>
          <p:blipFill>
            <a:blip r:embed="rId29" cstate="print"/>
            <a:srcRect/>
            <a:stretch>
              <a:fillRect/>
            </a:stretch>
          </p:blipFill>
          <p:spPr bwMode="auto">
            <a:xfrm>
              <a:off x="144" y="3408"/>
              <a:ext cx="346" cy="353"/>
            </a:xfrm>
            <a:prstGeom prst="rect">
              <a:avLst/>
            </a:prstGeom>
            <a:noFill/>
          </p:spPr>
        </p:pic>
        <p:pic>
          <p:nvPicPr>
            <p:cNvPr id="114721" name="Picture 33" descr="m-u-n"/>
            <p:cNvPicPr>
              <a:picLocks noChangeAspect="1" noChangeArrowheads="1" noCrop="1"/>
            </p:cNvPicPr>
            <p:nvPr/>
          </p:nvPicPr>
          <p:blipFill>
            <a:blip r:embed="rId30" cstate="print"/>
            <a:srcRect/>
            <a:stretch>
              <a:fillRect/>
            </a:stretch>
          </p:blipFill>
          <p:spPr bwMode="auto">
            <a:xfrm>
              <a:off x="3888" y="3792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4722" name="Picture 34" descr="m-z"/>
            <p:cNvPicPr>
              <a:picLocks noChangeAspect="1" noChangeArrowheads="1" noCrop="1"/>
            </p:cNvPicPr>
            <p:nvPr/>
          </p:nvPicPr>
          <p:blipFill>
            <a:blip r:embed="rId31" cstate="print"/>
            <a:srcRect/>
            <a:stretch>
              <a:fillRect/>
            </a:stretch>
          </p:blipFill>
          <p:spPr bwMode="auto">
            <a:xfrm>
              <a:off x="4848" y="273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4723" name="Picture 35" descr="pbubbles"/>
            <p:cNvPicPr>
              <a:picLocks noChangeAspect="1" noChangeArrowheads="1" noCrop="1"/>
            </p:cNvPicPr>
            <p:nvPr/>
          </p:nvPicPr>
          <p:blipFill>
            <a:blip r:embed="rId32" cstate="print"/>
            <a:srcRect/>
            <a:stretch>
              <a:fillRect/>
            </a:stretch>
          </p:blipFill>
          <p:spPr bwMode="auto">
            <a:xfrm>
              <a:off x="4018" y="3888"/>
              <a:ext cx="1742" cy="259"/>
            </a:xfrm>
            <a:prstGeom prst="rect">
              <a:avLst/>
            </a:prstGeom>
            <a:noFill/>
          </p:spPr>
        </p:pic>
        <p:pic>
          <p:nvPicPr>
            <p:cNvPr id="114724" name="Picture 36" descr="pbutterfly"/>
            <p:cNvPicPr>
              <a:picLocks noChangeAspect="1" noChangeArrowheads="1" noCrop="1"/>
            </p:cNvPicPr>
            <p:nvPr/>
          </p:nvPicPr>
          <p:blipFill>
            <a:blip r:embed="rId33" cstate="print"/>
            <a:srcRect/>
            <a:stretch>
              <a:fillRect/>
            </a:stretch>
          </p:blipFill>
          <p:spPr bwMode="auto">
            <a:xfrm>
              <a:off x="1824" y="3600"/>
              <a:ext cx="720" cy="288"/>
            </a:xfrm>
            <a:prstGeom prst="rect">
              <a:avLst/>
            </a:prstGeom>
            <a:noFill/>
          </p:spPr>
        </p:pic>
        <p:pic>
          <p:nvPicPr>
            <p:cNvPr id="114725" name="Picture 37" descr="pcheers2"/>
            <p:cNvPicPr>
              <a:picLocks noChangeAspect="1" noChangeArrowheads="1" noCrop="1"/>
            </p:cNvPicPr>
            <p:nvPr/>
          </p:nvPicPr>
          <p:blipFill>
            <a:blip r:embed="rId34" cstate="print"/>
            <a:srcRect/>
            <a:stretch>
              <a:fillRect/>
            </a:stretch>
          </p:blipFill>
          <p:spPr bwMode="auto">
            <a:xfrm>
              <a:off x="192" y="2544"/>
              <a:ext cx="698" cy="454"/>
            </a:xfrm>
            <a:prstGeom prst="rect">
              <a:avLst/>
            </a:prstGeom>
            <a:noFill/>
          </p:spPr>
        </p:pic>
        <p:pic>
          <p:nvPicPr>
            <p:cNvPr id="114726" name="Picture 38" descr="pcomputer"/>
            <p:cNvPicPr>
              <a:picLocks noChangeAspect="1" noChangeArrowheads="1" noCrop="1"/>
            </p:cNvPicPr>
            <p:nvPr/>
          </p:nvPicPr>
          <p:blipFill>
            <a:blip r:embed="rId35" cstate="print"/>
            <a:srcRect/>
            <a:stretch>
              <a:fillRect/>
            </a:stretch>
          </p:blipFill>
          <p:spPr bwMode="auto">
            <a:xfrm>
              <a:off x="1392" y="3072"/>
              <a:ext cx="432" cy="288"/>
            </a:xfrm>
            <a:prstGeom prst="rect">
              <a:avLst/>
            </a:prstGeom>
            <a:noFill/>
          </p:spPr>
        </p:pic>
        <p:pic>
          <p:nvPicPr>
            <p:cNvPr id="114727" name="Picture 39" descr="pconfettiright"/>
            <p:cNvPicPr>
              <a:picLocks noChangeAspect="1" noChangeArrowheads="1" noCrop="1"/>
            </p:cNvPicPr>
            <p:nvPr/>
          </p:nvPicPr>
          <p:blipFill>
            <a:blip r:embed="rId36" cstate="print"/>
            <a:srcRect/>
            <a:stretch>
              <a:fillRect/>
            </a:stretch>
          </p:blipFill>
          <p:spPr bwMode="auto">
            <a:xfrm>
              <a:off x="4656" y="2304"/>
              <a:ext cx="720" cy="360"/>
            </a:xfrm>
            <a:prstGeom prst="rect">
              <a:avLst/>
            </a:prstGeom>
            <a:noFill/>
          </p:spPr>
        </p:pic>
        <p:pic>
          <p:nvPicPr>
            <p:cNvPr id="114728" name="Picture 40" descr="pgocart"/>
            <p:cNvPicPr>
              <a:picLocks noChangeAspect="1" noChangeArrowheads="1" noCrop="1"/>
            </p:cNvPicPr>
            <p:nvPr/>
          </p:nvPicPr>
          <p:blipFill>
            <a:blip r:embed="rId37" cstate="print"/>
            <a:srcRect/>
            <a:stretch>
              <a:fillRect/>
            </a:stretch>
          </p:blipFill>
          <p:spPr bwMode="auto">
            <a:xfrm>
              <a:off x="4224" y="3312"/>
              <a:ext cx="396" cy="360"/>
            </a:xfrm>
            <a:prstGeom prst="rect">
              <a:avLst/>
            </a:prstGeom>
            <a:noFill/>
          </p:spPr>
        </p:pic>
        <p:pic>
          <p:nvPicPr>
            <p:cNvPr id="114729" name="Picture 41" descr="picecream"/>
            <p:cNvPicPr>
              <a:picLocks noChangeAspect="1" noChangeArrowheads="1" noCrop="1"/>
            </p:cNvPicPr>
            <p:nvPr/>
          </p:nvPicPr>
          <p:blipFill>
            <a:blip r:embed="rId38" cstate="print"/>
            <a:srcRect/>
            <a:stretch>
              <a:fillRect/>
            </a:stretch>
          </p:blipFill>
          <p:spPr bwMode="auto">
            <a:xfrm>
              <a:off x="4080" y="2592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4730" name="Picture 42" descr="plove2"/>
            <p:cNvPicPr>
              <a:picLocks noChangeAspect="1" noChangeArrowheads="1" noCrop="1"/>
            </p:cNvPicPr>
            <p:nvPr/>
          </p:nvPicPr>
          <p:blipFill>
            <a:blip r:embed="rId39" cstate="print"/>
            <a:srcRect/>
            <a:stretch>
              <a:fillRect/>
            </a:stretch>
          </p:blipFill>
          <p:spPr bwMode="auto">
            <a:xfrm>
              <a:off x="2304" y="3600"/>
              <a:ext cx="792" cy="540"/>
            </a:xfrm>
            <a:prstGeom prst="rect">
              <a:avLst/>
            </a:prstGeom>
            <a:noFill/>
          </p:spPr>
        </p:pic>
        <p:pic>
          <p:nvPicPr>
            <p:cNvPr id="114731" name="Picture 43" descr="pmailkiss"/>
            <p:cNvPicPr>
              <a:picLocks noChangeAspect="1" noChangeArrowheads="1" noCrop="1"/>
            </p:cNvPicPr>
            <p:nvPr/>
          </p:nvPicPr>
          <p:blipFill>
            <a:blip r:embed="rId40" cstate="print"/>
            <a:srcRect/>
            <a:stretch>
              <a:fillRect/>
            </a:stretch>
          </p:blipFill>
          <p:spPr bwMode="auto">
            <a:xfrm>
              <a:off x="1536" y="3792"/>
              <a:ext cx="468" cy="360"/>
            </a:xfrm>
            <a:prstGeom prst="rect">
              <a:avLst/>
            </a:prstGeom>
            <a:noFill/>
          </p:spPr>
        </p:pic>
        <p:pic>
          <p:nvPicPr>
            <p:cNvPr id="114732" name="Picture 44" descr="psoccer2"/>
            <p:cNvPicPr>
              <a:picLocks noChangeAspect="1" noChangeArrowheads="1" noCrop="1"/>
            </p:cNvPicPr>
            <p:nvPr/>
          </p:nvPicPr>
          <p:blipFill>
            <a:blip r:embed="rId41" cstate="print"/>
            <a:srcRect/>
            <a:stretch>
              <a:fillRect/>
            </a:stretch>
          </p:blipFill>
          <p:spPr bwMode="auto">
            <a:xfrm>
              <a:off x="1152" y="3648"/>
              <a:ext cx="288" cy="504"/>
            </a:xfrm>
            <a:prstGeom prst="rect">
              <a:avLst/>
            </a:prstGeom>
            <a:noFill/>
          </p:spPr>
        </p:pic>
        <p:pic>
          <p:nvPicPr>
            <p:cNvPr id="114733" name="Picture 45" descr="ptamaen"/>
            <p:cNvPicPr>
              <a:picLocks noChangeAspect="1" noChangeArrowheads="1" noCrop="1"/>
            </p:cNvPicPr>
            <p:nvPr/>
          </p:nvPicPr>
          <p:blipFill>
            <a:blip r:embed="rId42" cstate="print"/>
            <a:srcRect/>
            <a:stretch>
              <a:fillRect/>
            </a:stretch>
          </p:blipFill>
          <p:spPr bwMode="auto">
            <a:xfrm>
              <a:off x="4416" y="2928"/>
              <a:ext cx="360" cy="288"/>
            </a:xfrm>
            <a:prstGeom prst="rect">
              <a:avLst/>
            </a:prstGeom>
            <a:noFill/>
          </p:spPr>
        </p:pic>
        <p:pic>
          <p:nvPicPr>
            <p:cNvPr id="114734" name="Picture 46" descr="pyeow"/>
            <p:cNvPicPr>
              <a:picLocks noChangeAspect="1" noChangeArrowheads="1" noCrop="1"/>
            </p:cNvPicPr>
            <p:nvPr/>
          </p:nvPicPr>
          <p:blipFill>
            <a:blip r:embed="rId43" cstate="print"/>
            <a:srcRect/>
            <a:stretch>
              <a:fillRect/>
            </a:stretch>
          </p:blipFill>
          <p:spPr bwMode="auto">
            <a:xfrm>
              <a:off x="5136" y="2496"/>
              <a:ext cx="288" cy="288"/>
            </a:xfrm>
            <a:prstGeom prst="rect">
              <a:avLst/>
            </a:prstGeom>
            <a:noFill/>
          </p:spPr>
        </p:pic>
        <p:pic>
          <p:nvPicPr>
            <p:cNvPr id="114735" name="Picture 47" descr="psoccer2"/>
            <p:cNvPicPr>
              <a:picLocks noChangeAspect="1" noChangeArrowheads="1" noCrop="1"/>
            </p:cNvPicPr>
            <p:nvPr/>
          </p:nvPicPr>
          <p:blipFill>
            <a:blip r:embed="rId41" cstate="print"/>
            <a:srcRect/>
            <a:stretch>
              <a:fillRect/>
            </a:stretch>
          </p:blipFill>
          <p:spPr bwMode="auto">
            <a:xfrm>
              <a:off x="4032" y="2880"/>
              <a:ext cx="288" cy="504"/>
            </a:xfrm>
            <a:prstGeom prst="rect">
              <a:avLst/>
            </a:prstGeom>
            <a:noFill/>
          </p:spPr>
        </p:pic>
        <p:pic>
          <p:nvPicPr>
            <p:cNvPr id="114736" name="Picture 48" descr="m-z"/>
            <p:cNvPicPr>
              <a:picLocks noChangeAspect="1" noChangeArrowheads="1" noCrop="1"/>
            </p:cNvPicPr>
            <p:nvPr/>
          </p:nvPicPr>
          <p:blipFill>
            <a:blip r:embed="rId31" cstate="print"/>
            <a:srcRect/>
            <a:stretch>
              <a:fillRect/>
            </a:stretch>
          </p:blipFill>
          <p:spPr bwMode="auto">
            <a:xfrm>
              <a:off x="5232" y="2880"/>
              <a:ext cx="288" cy="288"/>
            </a:xfrm>
            <a:prstGeom prst="rect">
              <a:avLst/>
            </a:prstGeom>
            <a:noFill/>
          </p:spPr>
        </p:pic>
      </p:grpSp>
      <p:sp>
        <p:nvSpPr>
          <p:cNvPr id="114738" name="Text Box 50"/>
          <p:cNvSpPr txBox="1">
            <a:spLocks noChangeArrowheads="1"/>
          </p:cNvSpPr>
          <p:nvPr/>
        </p:nvSpPr>
        <p:spPr bwMode="auto">
          <a:xfrm>
            <a:off x="682625" y="188913"/>
            <a:ext cx="698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2000" b="1">
                <a:solidFill>
                  <a:schemeClr val="bg1"/>
                </a:solidFill>
                <a:latin typeface="Arial" charset="0"/>
              </a:rPr>
              <a:t>Ele pensou, pensou, pensou e teve uma ideia…</a:t>
            </a:r>
          </a:p>
        </p:txBody>
      </p:sp>
      <p:pic>
        <p:nvPicPr>
          <p:cNvPr id="114739" name="Picture 51" descr="chirolp_hatena"/>
          <p:cNvPicPr>
            <a:picLocks noChangeAspect="1" noChangeArrowheads="1" noCrop="1"/>
          </p:cNvPicPr>
          <p:nvPr/>
        </p:nvPicPr>
        <p:blipFill>
          <a:blip r:embed="rId44" cstate="print"/>
          <a:srcRect/>
          <a:stretch>
            <a:fillRect/>
          </a:stretch>
        </p:blipFill>
        <p:spPr bwMode="auto">
          <a:xfrm>
            <a:off x="2124075" y="549275"/>
            <a:ext cx="990600" cy="990600"/>
          </a:xfrm>
          <a:prstGeom prst="rect">
            <a:avLst/>
          </a:prstGeom>
          <a:noFill/>
        </p:spPr>
      </p:pic>
      <p:sp>
        <p:nvSpPr>
          <p:cNvPr id="114741" name="AutoShape 5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 rot="-1942087">
            <a:off x="8604250" y="6308725"/>
            <a:ext cx="360363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PT"/>
          </a:p>
        </p:txBody>
      </p:sp>
      <p:sp>
        <p:nvSpPr>
          <p:cNvPr id="114742" name="Text Box 54"/>
          <p:cNvSpPr txBox="1">
            <a:spLocks noChangeArrowheads="1"/>
          </p:cNvSpPr>
          <p:nvPr/>
        </p:nvSpPr>
        <p:spPr bwMode="auto">
          <a:xfrm>
            <a:off x="3203575" y="908050"/>
            <a:ext cx="4608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2000" b="1">
                <a:solidFill>
                  <a:schemeClr val="bg1"/>
                </a:solidFill>
                <a:latin typeface="Arial" charset="0"/>
              </a:rPr>
              <a:t>Vamos fazer   </a:t>
            </a:r>
            <a:r>
              <a:rPr lang="pt-PT" b="1">
                <a:solidFill>
                  <a:srgbClr val="FF3399"/>
                </a:solidFill>
                <a:latin typeface="Arial" charset="0"/>
              </a:rPr>
              <a:t>UMA CASA</a:t>
            </a:r>
            <a:endParaRPr lang="pt-PT" sz="2000" b="1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1147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1147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1147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741" grpId="0" animBg="1"/>
      <p:bldP spid="114742" grpId="0"/>
    </p:bldLst>
  </p:timing>
</p:sld>
</file>

<file path=ppt/theme/theme1.xml><?xml version="1.0" encoding="utf-8"?>
<a:theme xmlns:a="http://schemas.openxmlformats.org/drawingml/2006/main" name="aldeia">
  <a:themeElements>
    <a:clrScheme name="Modelo de apresentação predefinid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delo de apresentação predefini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elo de apresentação predefinid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aldeia</Template>
  <TotalTime>14</TotalTime>
  <Words>333</Words>
  <Application>Microsoft Office PowerPoint</Application>
  <PresentationFormat>Apresentação no Ecrã (4:3)</PresentationFormat>
  <Paragraphs>123</Paragraphs>
  <Slides>53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53</vt:i4>
      </vt:variant>
    </vt:vector>
  </HeadingPairs>
  <TitlesOfParts>
    <vt:vector size="54" baseType="lpstr">
      <vt:lpstr>aldeia</vt:lpstr>
      <vt:lpstr>Diapositivo 1</vt:lpstr>
      <vt:lpstr>Diapositivo 2</vt:lpstr>
      <vt:lpstr>Diapositivo 3</vt:lpstr>
      <vt:lpstr>Diapositivo 4</vt:lpstr>
      <vt:lpstr>Diapositivo 5</vt:lpstr>
      <vt:lpstr>Diapositivo 6</vt:lpstr>
      <vt:lpstr>Diapositivo 7</vt:lpstr>
      <vt:lpstr>Diapositivo 8</vt:lpstr>
      <vt:lpstr>Diapositivo 9</vt:lpstr>
      <vt:lpstr>Diapositivo 10</vt:lpstr>
      <vt:lpstr>Diapositivo 11</vt:lpstr>
      <vt:lpstr>Diapositivo 12</vt:lpstr>
      <vt:lpstr>Diapositivo 13</vt:lpstr>
      <vt:lpstr>Diapositivo 14</vt:lpstr>
      <vt:lpstr>Diapositivo 15</vt:lpstr>
      <vt:lpstr>Diapositivo 16</vt:lpstr>
      <vt:lpstr>Diapositivo 17</vt:lpstr>
      <vt:lpstr>Diapositivo 18</vt:lpstr>
      <vt:lpstr>Diapositivo 19</vt:lpstr>
      <vt:lpstr>Diapositivo 20</vt:lpstr>
      <vt:lpstr>Diapositivo 21</vt:lpstr>
      <vt:lpstr>Diapositivo 22</vt:lpstr>
      <vt:lpstr>Diapositivo 23</vt:lpstr>
      <vt:lpstr>Diapositivo 24</vt:lpstr>
      <vt:lpstr>Diapositivo 25</vt:lpstr>
      <vt:lpstr>Diapositivo 26</vt:lpstr>
      <vt:lpstr>Diapositivo 27</vt:lpstr>
      <vt:lpstr>Diapositivo 28</vt:lpstr>
      <vt:lpstr>Diapositivo 29</vt:lpstr>
      <vt:lpstr>Diapositivo 30</vt:lpstr>
      <vt:lpstr>Diapositivo 31</vt:lpstr>
      <vt:lpstr>Diapositivo 32</vt:lpstr>
      <vt:lpstr>Diapositivo 33</vt:lpstr>
      <vt:lpstr>Diapositivo 34</vt:lpstr>
      <vt:lpstr>Diapositivo 35</vt:lpstr>
      <vt:lpstr>Diapositivo 36</vt:lpstr>
      <vt:lpstr>Diapositivo 37</vt:lpstr>
      <vt:lpstr>Diapositivo 38</vt:lpstr>
      <vt:lpstr>Diapositivo 39</vt:lpstr>
      <vt:lpstr>Diapositivo 40</vt:lpstr>
      <vt:lpstr>Diapositivo 41</vt:lpstr>
      <vt:lpstr>Diapositivo 42</vt:lpstr>
      <vt:lpstr>Diapositivo 43</vt:lpstr>
      <vt:lpstr>Diapositivo 44</vt:lpstr>
      <vt:lpstr>Diapositivo 45</vt:lpstr>
      <vt:lpstr>Diapositivo 46</vt:lpstr>
      <vt:lpstr>Diapositivo 47</vt:lpstr>
      <vt:lpstr>Diapositivo 48</vt:lpstr>
      <vt:lpstr>Diapositivo 49</vt:lpstr>
      <vt:lpstr>Diapositivo 50</vt:lpstr>
      <vt:lpstr>Diapositivo 51</vt:lpstr>
      <vt:lpstr>Diapositivo 52</vt:lpstr>
      <vt:lpstr>Diapositivo 53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Utilizador</dc:creator>
  <cp:lastModifiedBy>Sony</cp:lastModifiedBy>
  <cp:revision>3</cp:revision>
  <dcterms:created xsi:type="dcterms:W3CDTF">2010-06-25T22:43:31Z</dcterms:created>
  <dcterms:modified xsi:type="dcterms:W3CDTF">2014-01-29T22:36:37Z</dcterms:modified>
</cp:coreProperties>
</file>