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0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 do subtítulo do modelo global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 de texto do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 de texto do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 de texto do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 de texto do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 do título do Modelo Global</a:t>
            </a:r>
            <a:endParaRPr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3E61B-3AB3-490F-90D4-269C8A444AE7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Actividade</a:t>
            </a:r>
            <a:r>
              <a:rPr lang="pt-PT" dirty="0" smtClean="0"/>
              <a:t> : Construção de um transferidor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pt-PT" dirty="0" smtClean="0"/>
              <a:t>Construção do transferidor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pt-PT" dirty="0" smtClean="0"/>
              <a:t>Dobrar uma folha A4 a meio o sentido do comprimento e dividi-la em duas ao logo da dobra.</a:t>
            </a:r>
          </a:p>
          <a:p>
            <a:pPr lvl="0"/>
            <a:r>
              <a:rPr lang="pt-PT" dirty="0" smtClean="0"/>
              <a:t>Dobrar sucessivamente três vezes cada metade em dois ao longo do comprimento, obtendo uma tira fina com alguma rigidez.</a:t>
            </a:r>
          </a:p>
          <a:p>
            <a:pPr lvl="0"/>
            <a:r>
              <a:rPr lang="pt-PT" dirty="0" smtClean="0"/>
              <a:t>Furar as pontas das duas tiras dobradas e amarrar com um fio de modo a que os dois furos fiquem sobrepostos mas as tiras possam rodar uma relativamente à outra.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pt-PT" dirty="0" smtClean="0"/>
              <a:t>Transferência de um ângulo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pt-PT" dirty="0" smtClean="0"/>
              <a:t>Desenhar um ângulo</a:t>
            </a:r>
          </a:p>
          <a:p>
            <a:pPr lvl="0"/>
            <a:r>
              <a:rPr lang="pt-PT" dirty="0" smtClean="0"/>
              <a:t>Colocar os vértices e os lados do </a:t>
            </a:r>
            <a:r>
              <a:rPr lang="pt-PT" dirty="0" smtClean="0"/>
              <a:t>transferidor </a:t>
            </a:r>
            <a:r>
              <a:rPr lang="pt-PT" dirty="0" smtClean="0"/>
              <a:t>sobre os lados e o vértice do ângulo desenhado.</a:t>
            </a:r>
          </a:p>
          <a:p>
            <a:pPr lvl="0"/>
            <a:r>
              <a:rPr lang="pt-PT" dirty="0" smtClean="0"/>
              <a:t>Agrafar as pontas de uma tira de papel aos lados do transferidor de modo a bloquear a sua abertura.</a:t>
            </a:r>
          </a:p>
          <a:p>
            <a:pPr lvl="0"/>
            <a:r>
              <a:rPr lang="pt-PT" dirty="0" smtClean="0"/>
              <a:t>Deslocar o transferidor e desenhar o ângulo noutro local</a:t>
            </a:r>
            <a:r>
              <a:rPr lang="pt-PT" dirty="0" smtClean="0"/>
              <a:t>.</a:t>
            </a:r>
          </a:p>
          <a:p>
            <a:r>
              <a:rPr lang="pt-PT" dirty="0" smtClean="0"/>
              <a:t>Desvantagem</a:t>
            </a:r>
            <a:r>
              <a:rPr lang="pt-PT" dirty="0" smtClean="0"/>
              <a:t>: é preciso um transferidor novo para cada ângulo</a:t>
            </a:r>
            <a:r>
              <a:rPr lang="pt-PT" dirty="0" smtClean="0"/>
              <a:t>.</a:t>
            </a:r>
            <a:endParaRPr lang="pt-PT" dirty="0" smtClean="0"/>
          </a:p>
          <a:p>
            <a:pPr>
              <a:buNone/>
            </a:pP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pt-PT" dirty="0" smtClean="0"/>
              <a:t>Transferência de um ângulo sem inutilizar o </a:t>
            </a:r>
            <a:r>
              <a:rPr lang="pt-PT" dirty="0" smtClean="0"/>
              <a:t>transferidor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pt-PT" dirty="0" smtClean="0"/>
              <a:t>Desenhar um ângulo</a:t>
            </a:r>
          </a:p>
          <a:p>
            <a:r>
              <a:rPr lang="pt-PT" dirty="0" smtClean="0"/>
              <a:t>Colocar os vértices e os lados do </a:t>
            </a:r>
            <a:r>
              <a:rPr lang="pt-PT" dirty="0" err="1" smtClean="0"/>
              <a:t>trasferidor</a:t>
            </a:r>
            <a:r>
              <a:rPr lang="pt-PT" dirty="0" smtClean="0"/>
              <a:t> sobre os lados e o vértice do ângulo desenhado.</a:t>
            </a:r>
          </a:p>
          <a:p>
            <a:r>
              <a:rPr lang="pt-PT" dirty="0" smtClean="0"/>
              <a:t>Fixar o travão com </a:t>
            </a:r>
            <a:r>
              <a:rPr lang="pt-PT" dirty="0" smtClean="0"/>
              <a:t>“</a:t>
            </a:r>
            <a:r>
              <a:rPr lang="pt-PT" dirty="0" err="1" smtClean="0"/>
              <a:t>white</a:t>
            </a:r>
            <a:r>
              <a:rPr lang="pt-PT" dirty="0" smtClean="0"/>
              <a:t> </a:t>
            </a:r>
            <a:r>
              <a:rPr lang="pt-PT" dirty="0" err="1" smtClean="0"/>
              <a:t>tack</a:t>
            </a:r>
            <a:r>
              <a:rPr lang="pt-PT" dirty="0" smtClean="0"/>
              <a:t>”</a:t>
            </a:r>
            <a:endParaRPr lang="pt-PT" dirty="0" smtClean="0"/>
          </a:p>
          <a:p>
            <a:r>
              <a:rPr lang="pt-PT" dirty="0" smtClean="0"/>
              <a:t>Deslocar o transferidor e desenhar o ângulo noutro local.</a:t>
            </a:r>
          </a:p>
          <a:p>
            <a:pPr lvl="0"/>
            <a:r>
              <a:rPr lang="pt-PT" dirty="0" smtClean="0"/>
              <a:t>Explorar a relação entre </a:t>
            </a:r>
          </a:p>
          <a:p>
            <a:pPr lvl="1"/>
            <a:r>
              <a:rPr lang="pt-PT" dirty="0" smtClean="0"/>
              <a:t>o comprimento do travão</a:t>
            </a:r>
          </a:p>
          <a:p>
            <a:pPr lvl="1"/>
            <a:r>
              <a:rPr lang="pt-PT" dirty="0" smtClean="0"/>
              <a:t>a distância do travão ao vértice</a:t>
            </a:r>
          </a:p>
          <a:p>
            <a:pPr lvl="1"/>
            <a:r>
              <a:rPr lang="pt-PT" dirty="0" smtClean="0"/>
              <a:t>a amplitude do ângulo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pt-PT" dirty="0" smtClean="0"/>
              <a:t>Transferência de um ângulo sem </a:t>
            </a:r>
            <a:r>
              <a:rPr lang="pt-PT" dirty="0" smtClean="0"/>
              <a:t>travão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t-PT" dirty="0" smtClean="0"/>
              <a:t>Desenhar um ângulo</a:t>
            </a:r>
          </a:p>
          <a:p>
            <a:r>
              <a:rPr lang="pt-PT" dirty="0" smtClean="0"/>
              <a:t>Colocar os vértices e os lados do </a:t>
            </a:r>
            <a:r>
              <a:rPr lang="pt-PT" dirty="0" smtClean="0"/>
              <a:t>transferidor </a:t>
            </a:r>
            <a:r>
              <a:rPr lang="pt-PT" dirty="0" smtClean="0"/>
              <a:t>sobre os lados e o vértice do ângulo desenhado.</a:t>
            </a:r>
          </a:p>
          <a:p>
            <a:r>
              <a:rPr lang="pt-PT" dirty="0" smtClean="0"/>
              <a:t>Marcar os sítios onde se fixaria o travão, ou apenas medir as distâncias a que ficam do vértice.</a:t>
            </a:r>
          </a:p>
          <a:p>
            <a:r>
              <a:rPr lang="pt-PT" dirty="0" smtClean="0"/>
              <a:t>Medir o comprimento que teria o travão.</a:t>
            </a:r>
          </a:p>
          <a:p>
            <a:pPr lvl="0"/>
            <a:r>
              <a:rPr lang="pt-PT" dirty="0" smtClean="0"/>
              <a:t>Deslocar o transferidor.</a:t>
            </a:r>
          </a:p>
          <a:p>
            <a:pPr lvl="0"/>
            <a:r>
              <a:rPr lang="pt-PT" dirty="0" smtClean="0"/>
              <a:t>Regular a abertura do transferidor de maneira que a distância entre as marcas seja o comprimento do travão imaginário.</a:t>
            </a: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Tema do Office</vt:lpstr>
      <vt:lpstr>Actividade : Construção de um transferidor</vt:lpstr>
      <vt:lpstr>Construção do transferidor </vt:lpstr>
      <vt:lpstr>Transferência de um ângulo </vt:lpstr>
      <vt:lpstr>Transferência de um ângulo sem inutilizar o transferidor</vt:lpstr>
      <vt:lpstr>Transferência de um ângulo sem travão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Actividade : Construção de um transferidor</dc:title>
  <cp:lastModifiedBy>gchaves</cp:lastModifiedBy>
  <cp:revision>1</cp:revision>
  <dcterms:modified xsi:type="dcterms:W3CDTF">2013-07-17T15:52:28Z</dcterms:modified>
</cp:coreProperties>
</file>