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notesMasterIdLst>
    <p:notesMasterId r:id="rId3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6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26B117-9A06-474A-946B-62614E56D41F}" type="datetimeFigureOut">
              <a:rPr lang="pt-PT" smtClean="0"/>
              <a:t>03-07-2011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FAB6E-6933-4B7D-B400-DA4B10C844B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47487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FAB6E-6933-4B7D-B400-DA4B10C844BE}" type="slidenum">
              <a:rPr lang="pt-PT" smtClean="0"/>
              <a:t>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10923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FBA03359-1BE1-4C4E-9515-7A8E90907999}" type="datetimeFigureOut">
              <a:rPr lang="pt-PT" smtClean="0"/>
              <a:t>03-07-2011</a:t>
            </a:fld>
            <a:endParaRPr lang="pt-PT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4E7F0F3-0E90-4C8B-B158-BADBDC668EB1}" type="slidenum">
              <a:rPr lang="pt-PT" smtClean="0"/>
              <a:t>‹nº›</a:t>
            </a:fld>
            <a:endParaRPr lang="pt-PT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3359-1BE1-4C4E-9515-7A8E90907999}" type="datetimeFigureOut">
              <a:rPr lang="pt-PT" smtClean="0"/>
              <a:t>03-07-2011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7F0F3-0E90-4C8B-B158-BADBDC668EB1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3359-1BE1-4C4E-9515-7A8E90907999}" type="datetimeFigureOut">
              <a:rPr lang="pt-PT" smtClean="0"/>
              <a:t>03-07-2011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7F0F3-0E90-4C8B-B158-BADBDC668EB1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BA03359-1BE1-4C4E-9515-7A8E90907999}" type="datetimeFigureOut">
              <a:rPr lang="pt-PT" smtClean="0"/>
              <a:t>03-07-2011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14E7F0F3-0E90-4C8B-B158-BADBDC668EB1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3359-1BE1-4C4E-9515-7A8E90907999}" type="datetimeFigureOut">
              <a:rPr lang="pt-PT" smtClean="0"/>
              <a:t>03-07-2011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7F0F3-0E90-4C8B-B158-BADBDC668EB1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3359-1BE1-4C4E-9515-7A8E90907999}" type="datetimeFigureOut">
              <a:rPr lang="pt-PT" smtClean="0"/>
              <a:t>03-07-2011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7F0F3-0E90-4C8B-B158-BADBDC668EB1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3359-1BE1-4C4E-9515-7A8E90907999}" type="datetimeFigureOut">
              <a:rPr lang="pt-PT" smtClean="0"/>
              <a:t>03-07-2011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7F0F3-0E90-4C8B-B158-BADBDC668EB1}" type="slidenum">
              <a:rPr lang="pt-PT" smtClean="0"/>
              <a:t>‹nº›</a:t>
            </a:fld>
            <a:endParaRPr lang="pt-P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3359-1BE1-4C4E-9515-7A8E90907999}" type="datetimeFigureOut">
              <a:rPr lang="pt-PT" smtClean="0"/>
              <a:t>03-07-2011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7F0F3-0E90-4C8B-B158-BADBDC668EB1}" type="slidenum">
              <a:rPr lang="pt-PT" smtClean="0"/>
              <a:t>‹nº›</a:t>
            </a:fld>
            <a:endParaRPr lang="pt-PT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3359-1BE1-4C4E-9515-7A8E90907999}" type="datetimeFigureOut">
              <a:rPr lang="pt-PT" smtClean="0"/>
              <a:t>03-07-2011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7F0F3-0E90-4C8B-B158-BADBDC668EB1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3359-1BE1-4C4E-9515-7A8E90907999}" type="datetimeFigureOut">
              <a:rPr lang="pt-PT" smtClean="0"/>
              <a:t>03-07-2011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7F0F3-0E90-4C8B-B158-BADBDC668EB1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BA03359-1BE1-4C4E-9515-7A8E90907999}" type="datetimeFigureOut">
              <a:rPr lang="pt-PT" smtClean="0"/>
              <a:t>03-07-2011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14E7F0F3-0E90-4C8B-B158-BADBDC668EB1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3359-1BE1-4C4E-9515-7A8E90907999}" type="datetimeFigureOut">
              <a:rPr lang="pt-PT" smtClean="0"/>
              <a:t>03-07-2011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7F0F3-0E90-4C8B-B158-BADBDC668EB1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 smtClean="0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FBA03359-1BE1-4C4E-9515-7A8E90907999}" type="datetimeFigureOut">
              <a:rPr lang="pt-PT" smtClean="0"/>
              <a:t>03-07-2011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14E7F0F3-0E90-4C8B-B158-BADBDC668EB1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3359-1BE1-4C4E-9515-7A8E90907999}" type="datetimeFigureOut">
              <a:rPr lang="pt-PT" smtClean="0"/>
              <a:t>03-07-2011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7F0F3-0E90-4C8B-B158-BADBDC668EB1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3359-1BE1-4C4E-9515-7A8E90907999}" type="datetimeFigureOut">
              <a:rPr lang="pt-PT" smtClean="0"/>
              <a:t>03-07-2011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7F0F3-0E90-4C8B-B158-BADBDC668EB1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3359-1BE1-4C4E-9515-7A8E90907999}" type="datetimeFigureOut">
              <a:rPr lang="pt-PT" smtClean="0"/>
              <a:t>03-07-2011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7F0F3-0E90-4C8B-B158-BADBDC668EB1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3359-1BE1-4C4E-9515-7A8E90907999}" type="datetimeFigureOut">
              <a:rPr lang="pt-PT" smtClean="0"/>
              <a:t>03-07-2011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7F0F3-0E90-4C8B-B158-BADBDC668EB1}" type="slidenum">
              <a:rPr lang="pt-PT" smtClean="0"/>
              <a:t>‹nº›</a:t>
            </a:fld>
            <a:endParaRPr lang="pt-P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3359-1BE1-4C4E-9515-7A8E90907999}" type="datetimeFigureOut">
              <a:rPr lang="pt-PT" smtClean="0"/>
              <a:t>03-07-2011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7F0F3-0E90-4C8B-B158-BADBDC668EB1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3359-1BE1-4C4E-9515-7A8E90907999}" type="datetimeFigureOut">
              <a:rPr lang="pt-PT" smtClean="0"/>
              <a:t>03-07-2011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7F0F3-0E90-4C8B-B158-BADBDC668EB1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3359-1BE1-4C4E-9515-7A8E90907999}" type="datetimeFigureOut">
              <a:rPr lang="pt-PT" smtClean="0"/>
              <a:t>03-07-2011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7F0F3-0E90-4C8B-B158-BADBDC668EB1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3359-1BE1-4C4E-9515-7A8E90907999}" type="datetimeFigureOut">
              <a:rPr lang="pt-PT" smtClean="0"/>
              <a:t>03-07-2011</a:t>
            </a:fld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7F0F3-0E90-4C8B-B158-BADBDC668EB1}" type="slidenum">
              <a:rPr lang="pt-PT" smtClean="0"/>
              <a:t>‹nº›</a:t>
            </a:fld>
            <a:endParaRPr lang="pt-PT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pt-P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3359-1BE1-4C4E-9515-7A8E90907999}" type="datetimeFigureOut">
              <a:rPr lang="pt-PT" smtClean="0"/>
              <a:t>03-07-2011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7F0F3-0E90-4C8B-B158-BADBDC668EB1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FBA03359-1BE1-4C4E-9515-7A8E90907999}" type="datetimeFigureOut">
              <a:rPr lang="pt-PT" smtClean="0"/>
              <a:t>03-07-2011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14E7F0F3-0E90-4C8B-B158-BADBDC668EB1}" type="slidenum">
              <a:rPr lang="pt-PT" smtClean="0"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BA03359-1BE1-4C4E-9515-7A8E90907999}" type="datetimeFigureOut">
              <a:rPr lang="pt-PT" smtClean="0"/>
              <a:t>03-07-2011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14E7F0F3-0E90-4C8B-B158-BADBDC668EB1}" type="slidenum">
              <a:rPr lang="pt-PT" smtClean="0"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slide" Target="slide2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jpe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slide" Target="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0.jpeg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0.jpe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ângulo 4"/>
          <p:cNvSpPr/>
          <p:nvPr/>
        </p:nvSpPr>
        <p:spPr>
          <a:xfrm>
            <a:off x="4756064" y="271767"/>
            <a:ext cx="33041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40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Matemática</a:t>
            </a:r>
            <a:endParaRPr lang="pt-PT" sz="40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ângulo 5"/>
          <p:cNvSpPr/>
          <p:nvPr/>
        </p:nvSpPr>
        <p:spPr>
          <a:xfrm>
            <a:off x="5522430" y="1163171"/>
            <a:ext cx="177484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40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1º ano</a:t>
            </a:r>
            <a:endParaRPr lang="pt-PT" sz="40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Rectângulo 6"/>
          <p:cNvSpPr/>
          <p:nvPr/>
        </p:nvSpPr>
        <p:spPr>
          <a:xfrm>
            <a:off x="616025" y="332656"/>
            <a:ext cx="33120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JOGO</a:t>
            </a:r>
            <a:endParaRPr lang="pt-PT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8" name="Rectângulo 7"/>
          <p:cNvSpPr/>
          <p:nvPr/>
        </p:nvSpPr>
        <p:spPr>
          <a:xfrm>
            <a:off x="1851087" y="1129381"/>
            <a:ext cx="84189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4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DE</a:t>
            </a:r>
            <a:endParaRPr lang="pt-PT" sz="4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9" name="Rectângulo 8"/>
          <p:cNvSpPr/>
          <p:nvPr/>
        </p:nvSpPr>
        <p:spPr>
          <a:xfrm>
            <a:off x="567708" y="1746682"/>
            <a:ext cx="341311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CÁLCULO</a:t>
            </a:r>
          </a:p>
          <a:p>
            <a:pPr algn="ctr"/>
            <a:r>
              <a:rPr lang="pt-PT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MENTAL</a:t>
            </a:r>
            <a:endParaRPr lang="pt-PT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4660502" y="2985900"/>
            <a:ext cx="3485105" cy="2282851"/>
            <a:chOff x="4660502" y="2985900"/>
            <a:chExt cx="3485105" cy="2282851"/>
          </a:xfrm>
        </p:grpSpPr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0502" y="2985900"/>
              <a:ext cx="3485105" cy="2282851"/>
            </a:xfrm>
            <a:prstGeom prst="rect">
              <a:avLst/>
            </a:prstGeom>
          </p:spPr>
        </p:pic>
        <p:sp>
          <p:nvSpPr>
            <p:cNvPr id="11" name="Rectângulo 10"/>
            <p:cNvSpPr/>
            <p:nvPr/>
          </p:nvSpPr>
          <p:spPr>
            <a:xfrm>
              <a:off x="7164288" y="4914502"/>
              <a:ext cx="792088" cy="2880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sp>
        <p:nvSpPr>
          <p:cNvPr id="12" name="Rectângulo 11"/>
          <p:cNvSpPr/>
          <p:nvPr/>
        </p:nvSpPr>
        <p:spPr>
          <a:xfrm>
            <a:off x="4819603" y="5683919"/>
            <a:ext cx="320151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pt-PT" sz="2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Autor: Bruno Fernandes</a:t>
            </a:r>
            <a:endParaRPr lang="pt-PT" sz="2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6" name="Imagem 1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873562"/>
            <a:ext cx="1389246" cy="1389246"/>
          </a:xfrm>
          <a:prstGeom prst="rect">
            <a:avLst/>
          </a:prstGeom>
        </p:spPr>
      </p:pic>
      <p:pic>
        <p:nvPicPr>
          <p:cNvPr id="17" name="Imagem 16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588" y="4787507"/>
            <a:ext cx="1561356" cy="1561356"/>
          </a:xfrm>
          <a:prstGeom prst="rect">
            <a:avLst/>
          </a:prstGeom>
        </p:spPr>
      </p:pic>
      <p:sp>
        <p:nvSpPr>
          <p:cNvPr id="18" name="Rectângulo 17"/>
          <p:cNvSpPr/>
          <p:nvPr/>
        </p:nvSpPr>
        <p:spPr>
          <a:xfrm>
            <a:off x="730119" y="6170624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 smtClean="0"/>
              <a:t>jogar</a:t>
            </a:r>
            <a:endParaRPr lang="pt-PT" b="1" dirty="0"/>
          </a:p>
        </p:txBody>
      </p:sp>
      <p:sp>
        <p:nvSpPr>
          <p:cNvPr id="19" name="Rectângulo 18"/>
          <p:cNvSpPr/>
          <p:nvPr/>
        </p:nvSpPr>
        <p:spPr>
          <a:xfrm>
            <a:off x="2639194" y="6170624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 smtClean="0"/>
              <a:t>instruções</a:t>
            </a:r>
            <a:endParaRPr lang="pt-PT" b="1" dirty="0"/>
          </a:p>
        </p:txBody>
      </p:sp>
      <p:sp>
        <p:nvSpPr>
          <p:cNvPr id="4" name="Rectângulo 3"/>
          <p:cNvSpPr/>
          <p:nvPr/>
        </p:nvSpPr>
        <p:spPr>
          <a:xfrm>
            <a:off x="747418" y="3585790"/>
            <a:ext cx="30492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ADIÇÃO</a:t>
            </a:r>
            <a:endParaRPr lang="pt-PT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113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4643511" y="-87198"/>
            <a:ext cx="17171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3600" b="1" dirty="0" smtClean="0">
                <a:ln w="12700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 jogo</a:t>
            </a:r>
            <a:endParaRPr lang="pt-PT" sz="3600" b="1" dirty="0">
              <a:ln w="12700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6205932" y="247794"/>
            <a:ext cx="191270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Cálculo Mental</a:t>
            </a:r>
            <a:endParaRPr lang="pt-PT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ângulo arredondado 5"/>
          <p:cNvSpPr/>
          <p:nvPr/>
        </p:nvSpPr>
        <p:spPr>
          <a:xfrm>
            <a:off x="1361868" y="2238221"/>
            <a:ext cx="6408712" cy="8640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8000" b="1" dirty="0" smtClean="0">
                <a:solidFill>
                  <a:schemeClr val="tx1"/>
                </a:solidFill>
              </a:rPr>
              <a:t>6 + 4 =</a:t>
            </a:r>
            <a:endParaRPr lang="pt-PT" sz="8000" b="1" dirty="0">
              <a:solidFill>
                <a:schemeClr val="tx1"/>
              </a:solidFill>
            </a:endParaRPr>
          </a:p>
        </p:txBody>
      </p:sp>
      <p:sp>
        <p:nvSpPr>
          <p:cNvPr id="7" name="Rectângulo arredondado 6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68356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/>
              <a:t>9</a:t>
            </a:r>
          </a:p>
        </p:txBody>
      </p:sp>
      <p:sp>
        <p:nvSpPr>
          <p:cNvPr id="8" name="Rectângulo arredondado 7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68356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14</a:t>
            </a:r>
            <a:endParaRPr lang="pt-PT" sz="3600" b="1" dirty="0"/>
          </a:p>
        </p:txBody>
      </p:sp>
      <p:sp>
        <p:nvSpPr>
          <p:cNvPr id="9" name="Rectângulo arredondado 8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464400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11</a:t>
            </a:r>
            <a:endParaRPr lang="pt-PT" sz="3600" b="1" dirty="0"/>
          </a:p>
        </p:txBody>
      </p:sp>
      <p:sp>
        <p:nvSpPr>
          <p:cNvPr id="10" name="Rectângulo arredondado 9">
            <a:hlinkClick r:id="" action="ppaction://hlinkshowjump?jump=nextslide" highlightClick="1">
              <a:snd r:embed="rId3" name="correct2.wav"/>
            </a:hlinkClick>
          </p:cNvPr>
          <p:cNvSpPr/>
          <p:nvPr/>
        </p:nvSpPr>
        <p:spPr>
          <a:xfrm>
            <a:off x="464400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/>
              <a:t>Nenhuma das opções</a:t>
            </a:r>
            <a:endParaRPr lang="pt-PT" sz="2400" b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91162"/>
            <a:ext cx="1302442" cy="195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124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4643511" y="-87198"/>
            <a:ext cx="17171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3600" b="1" dirty="0" smtClean="0">
                <a:ln w="12700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 jogo</a:t>
            </a:r>
            <a:endParaRPr lang="pt-PT" sz="3600" b="1" dirty="0">
              <a:ln w="12700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6205932" y="247794"/>
            <a:ext cx="191270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Cálculo Mental</a:t>
            </a:r>
            <a:endParaRPr lang="pt-PT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ângulo arredondado 5"/>
          <p:cNvSpPr/>
          <p:nvPr/>
        </p:nvSpPr>
        <p:spPr>
          <a:xfrm>
            <a:off x="1361868" y="2238221"/>
            <a:ext cx="6408712" cy="8640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8000" b="1" dirty="0" smtClean="0">
                <a:solidFill>
                  <a:schemeClr val="tx1"/>
                </a:solidFill>
              </a:rPr>
              <a:t>3 + 2 =</a:t>
            </a:r>
            <a:endParaRPr lang="pt-PT" sz="8000" b="1" dirty="0">
              <a:solidFill>
                <a:schemeClr val="tx1"/>
              </a:solidFill>
            </a:endParaRPr>
          </a:p>
        </p:txBody>
      </p:sp>
      <p:sp>
        <p:nvSpPr>
          <p:cNvPr id="7" name="Rectângulo arredondado 6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68356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6</a:t>
            </a:r>
            <a:endParaRPr lang="pt-PT" sz="3600" b="1" dirty="0"/>
          </a:p>
        </p:txBody>
      </p:sp>
      <p:sp>
        <p:nvSpPr>
          <p:cNvPr id="8" name="Rectângulo arredondado 7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68356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7</a:t>
            </a:r>
            <a:endParaRPr lang="pt-PT" sz="3600" b="1" dirty="0"/>
          </a:p>
        </p:txBody>
      </p:sp>
      <p:sp>
        <p:nvSpPr>
          <p:cNvPr id="9" name="Rectângulo arredondado 8">
            <a:hlinkClick r:id="" action="ppaction://hlinkshowjump?jump=nextslide" highlightClick="1">
              <a:snd r:embed="rId3" name="correct2.wav"/>
            </a:hlinkClick>
          </p:cNvPr>
          <p:cNvSpPr/>
          <p:nvPr/>
        </p:nvSpPr>
        <p:spPr>
          <a:xfrm>
            <a:off x="464400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5</a:t>
            </a:r>
            <a:endParaRPr lang="pt-PT" sz="3600" b="1" dirty="0"/>
          </a:p>
        </p:txBody>
      </p:sp>
      <p:sp>
        <p:nvSpPr>
          <p:cNvPr id="10" name="Rectângulo arredondado 9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464400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/>
              <a:t>Nenhuma das opções</a:t>
            </a:r>
            <a:endParaRPr lang="pt-PT" sz="2400" b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91162"/>
            <a:ext cx="1302442" cy="195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61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4643511" y="-87198"/>
            <a:ext cx="17171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3600" b="1" dirty="0" smtClean="0">
                <a:ln w="12700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 jogo</a:t>
            </a:r>
            <a:endParaRPr lang="pt-PT" sz="3600" b="1" dirty="0">
              <a:ln w="12700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6205932" y="247794"/>
            <a:ext cx="191270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Cálculo Mental</a:t>
            </a:r>
            <a:endParaRPr lang="pt-PT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ângulo arredondado 5"/>
          <p:cNvSpPr/>
          <p:nvPr/>
        </p:nvSpPr>
        <p:spPr>
          <a:xfrm>
            <a:off x="1361868" y="2238221"/>
            <a:ext cx="6408712" cy="8640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8000" b="1" dirty="0" smtClean="0">
                <a:solidFill>
                  <a:schemeClr val="tx1"/>
                </a:solidFill>
              </a:rPr>
              <a:t>11 + 11 =</a:t>
            </a:r>
            <a:endParaRPr lang="pt-PT" sz="8000" b="1" dirty="0">
              <a:solidFill>
                <a:schemeClr val="tx1"/>
              </a:solidFill>
            </a:endParaRPr>
          </a:p>
        </p:txBody>
      </p:sp>
      <p:sp>
        <p:nvSpPr>
          <p:cNvPr id="7" name="Rectângulo arredondado 6">
            <a:hlinkClick r:id="" action="ppaction://hlinkshowjump?jump=nextslide" highlightClick="1">
              <a:snd r:embed="rId2" name="correct2.wav"/>
            </a:hlinkClick>
          </p:cNvPr>
          <p:cNvSpPr/>
          <p:nvPr/>
        </p:nvSpPr>
        <p:spPr>
          <a:xfrm>
            <a:off x="68356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22</a:t>
            </a:r>
            <a:endParaRPr lang="pt-PT" sz="3600" b="1" dirty="0"/>
          </a:p>
        </p:txBody>
      </p:sp>
      <p:sp>
        <p:nvSpPr>
          <p:cNvPr id="8" name="Rectângulo arredondado 7">
            <a:hlinkClick r:id="" action="ppaction://noaction" highlightClick="1">
              <a:snd r:embed="rId3" name="wrong1.wav"/>
            </a:hlinkClick>
          </p:cNvPr>
          <p:cNvSpPr/>
          <p:nvPr/>
        </p:nvSpPr>
        <p:spPr>
          <a:xfrm>
            <a:off x="68356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20</a:t>
            </a:r>
            <a:endParaRPr lang="pt-PT" sz="3600" b="1" dirty="0"/>
          </a:p>
        </p:txBody>
      </p:sp>
      <p:sp>
        <p:nvSpPr>
          <p:cNvPr id="9" name="Rectângulo arredondado 8">
            <a:hlinkClick r:id="" action="ppaction://noaction" highlightClick="1">
              <a:snd r:embed="rId3" name="wrong1.wav"/>
            </a:hlinkClick>
          </p:cNvPr>
          <p:cNvSpPr/>
          <p:nvPr/>
        </p:nvSpPr>
        <p:spPr>
          <a:xfrm>
            <a:off x="464400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23</a:t>
            </a:r>
            <a:endParaRPr lang="pt-PT" sz="3600" b="1" dirty="0"/>
          </a:p>
        </p:txBody>
      </p:sp>
      <p:sp>
        <p:nvSpPr>
          <p:cNvPr id="10" name="Rectângulo arredondado 9">
            <a:hlinkClick r:id="" action="ppaction://noaction" highlightClick="1">
              <a:snd r:embed="rId3" name="wrong1.wav"/>
            </a:hlinkClick>
          </p:cNvPr>
          <p:cNvSpPr/>
          <p:nvPr/>
        </p:nvSpPr>
        <p:spPr>
          <a:xfrm>
            <a:off x="464400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/>
              <a:t>Nenhuma das opções</a:t>
            </a:r>
            <a:endParaRPr lang="pt-PT" sz="2400" b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91162"/>
            <a:ext cx="1302442" cy="195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724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4643511" y="-87198"/>
            <a:ext cx="17171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3600" b="1" dirty="0" smtClean="0">
                <a:ln w="12700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 jogo</a:t>
            </a:r>
            <a:endParaRPr lang="pt-PT" sz="3600" b="1" dirty="0">
              <a:ln w="12700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6205932" y="247794"/>
            <a:ext cx="191270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Cálculo Mental</a:t>
            </a:r>
            <a:endParaRPr lang="pt-PT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ângulo arredondado 5"/>
          <p:cNvSpPr/>
          <p:nvPr/>
        </p:nvSpPr>
        <p:spPr>
          <a:xfrm>
            <a:off x="1361868" y="2238221"/>
            <a:ext cx="6408712" cy="8640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8000" b="1" dirty="0" smtClean="0">
                <a:solidFill>
                  <a:schemeClr val="tx1"/>
                </a:solidFill>
              </a:rPr>
              <a:t>3 + 7 =</a:t>
            </a:r>
            <a:endParaRPr lang="pt-PT" sz="8000" b="1" dirty="0">
              <a:solidFill>
                <a:schemeClr val="tx1"/>
              </a:solidFill>
            </a:endParaRPr>
          </a:p>
        </p:txBody>
      </p:sp>
      <p:sp>
        <p:nvSpPr>
          <p:cNvPr id="7" name="Rectângulo arredondado 6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68356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11</a:t>
            </a:r>
            <a:endParaRPr lang="pt-PT" sz="3600" b="1" dirty="0"/>
          </a:p>
        </p:txBody>
      </p:sp>
      <p:sp>
        <p:nvSpPr>
          <p:cNvPr id="8" name="Rectângulo arredondado 7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68356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9</a:t>
            </a:r>
            <a:endParaRPr lang="pt-PT" sz="3600" b="1" dirty="0"/>
          </a:p>
        </p:txBody>
      </p:sp>
      <p:sp>
        <p:nvSpPr>
          <p:cNvPr id="9" name="Rectângulo arredondado 8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464400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8</a:t>
            </a:r>
            <a:endParaRPr lang="pt-PT" sz="3600" b="1" dirty="0"/>
          </a:p>
        </p:txBody>
      </p:sp>
      <p:sp>
        <p:nvSpPr>
          <p:cNvPr id="10" name="Rectângulo arredondado 9">
            <a:hlinkClick r:id="" action="ppaction://hlinkshowjump?jump=nextslide" highlightClick="1">
              <a:snd r:embed="rId3" name="correct2.wav"/>
            </a:hlinkClick>
          </p:cNvPr>
          <p:cNvSpPr/>
          <p:nvPr/>
        </p:nvSpPr>
        <p:spPr>
          <a:xfrm>
            <a:off x="464400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/>
              <a:t>Nenhuma das opções</a:t>
            </a:r>
            <a:endParaRPr lang="pt-PT" sz="2400" b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91162"/>
            <a:ext cx="1302442" cy="195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17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4643511" y="-87198"/>
            <a:ext cx="17171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3600" b="1" dirty="0" smtClean="0">
                <a:ln w="12700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 jogo</a:t>
            </a:r>
            <a:endParaRPr lang="pt-PT" sz="3600" b="1" dirty="0">
              <a:ln w="12700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6205932" y="247794"/>
            <a:ext cx="191270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Cálculo Mental</a:t>
            </a:r>
            <a:endParaRPr lang="pt-PT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ângulo arredondado 5"/>
          <p:cNvSpPr/>
          <p:nvPr/>
        </p:nvSpPr>
        <p:spPr>
          <a:xfrm>
            <a:off x="1361868" y="2238221"/>
            <a:ext cx="6408712" cy="8640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8000" b="1" dirty="0" smtClean="0">
                <a:solidFill>
                  <a:schemeClr val="tx1"/>
                </a:solidFill>
              </a:rPr>
              <a:t>9 + 7 =</a:t>
            </a:r>
            <a:endParaRPr lang="pt-PT" sz="8000" b="1" dirty="0">
              <a:solidFill>
                <a:schemeClr val="tx1"/>
              </a:solidFill>
            </a:endParaRPr>
          </a:p>
        </p:txBody>
      </p:sp>
      <p:sp>
        <p:nvSpPr>
          <p:cNvPr id="7" name="Rectângulo arredondado 6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68356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14</a:t>
            </a:r>
            <a:endParaRPr lang="pt-PT" sz="3600" b="1" dirty="0"/>
          </a:p>
        </p:txBody>
      </p:sp>
      <p:sp>
        <p:nvSpPr>
          <p:cNvPr id="8" name="Rectângulo arredondado 7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68356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15</a:t>
            </a:r>
            <a:endParaRPr lang="pt-PT" sz="3600" b="1" dirty="0"/>
          </a:p>
        </p:txBody>
      </p:sp>
      <p:sp>
        <p:nvSpPr>
          <p:cNvPr id="9" name="Rectângulo arredondado 8">
            <a:hlinkClick r:id="" action="ppaction://hlinkshowjump?jump=nextslide" highlightClick="1">
              <a:snd r:embed="rId3" name="correct2.wav"/>
            </a:hlinkClick>
          </p:cNvPr>
          <p:cNvSpPr/>
          <p:nvPr/>
        </p:nvSpPr>
        <p:spPr>
          <a:xfrm>
            <a:off x="464400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16</a:t>
            </a:r>
            <a:endParaRPr lang="pt-PT" sz="3600" b="1" dirty="0"/>
          </a:p>
        </p:txBody>
      </p:sp>
      <p:sp>
        <p:nvSpPr>
          <p:cNvPr id="10" name="Rectângulo arredondado 9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464400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/>
              <a:t>Nenhuma das opções</a:t>
            </a:r>
            <a:endParaRPr lang="pt-PT" sz="2400" b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91162"/>
            <a:ext cx="1302442" cy="195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707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4643511" y="-87198"/>
            <a:ext cx="17171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3600" b="1" dirty="0" smtClean="0">
                <a:ln w="12700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 jogo</a:t>
            </a:r>
            <a:endParaRPr lang="pt-PT" sz="3600" b="1" dirty="0">
              <a:ln w="12700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6205932" y="247794"/>
            <a:ext cx="191270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Cálculo Mental</a:t>
            </a:r>
            <a:endParaRPr lang="pt-PT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ângulo arredondado 5"/>
          <p:cNvSpPr/>
          <p:nvPr/>
        </p:nvSpPr>
        <p:spPr>
          <a:xfrm>
            <a:off x="1361868" y="2238221"/>
            <a:ext cx="6408712" cy="8640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8000" b="1" dirty="0" smtClean="0">
                <a:solidFill>
                  <a:schemeClr val="tx1"/>
                </a:solidFill>
              </a:rPr>
              <a:t>2 + 6 =</a:t>
            </a:r>
            <a:endParaRPr lang="pt-PT" sz="8000" b="1" dirty="0">
              <a:solidFill>
                <a:schemeClr val="tx1"/>
              </a:solidFill>
            </a:endParaRPr>
          </a:p>
        </p:txBody>
      </p:sp>
      <p:sp>
        <p:nvSpPr>
          <p:cNvPr id="7" name="Rectângulo arredondado 6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68356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7</a:t>
            </a:r>
            <a:endParaRPr lang="pt-PT" sz="3600" b="1" dirty="0"/>
          </a:p>
        </p:txBody>
      </p:sp>
      <p:sp>
        <p:nvSpPr>
          <p:cNvPr id="8" name="Rectângulo arredondado 7">
            <a:hlinkClick r:id="" action="ppaction://hlinkshowjump?jump=nextslide" highlightClick="1">
              <a:snd r:embed="rId3" name="correct2.wav"/>
            </a:hlinkClick>
          </p:cNvPr>
          <p:cNvSpPr/>
          <p:nvPr/>
        </p:nvSpPr>
        <p:spPr>
          <a:xfrm>
            <a:off x="68356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8</a:t>
            </a:r>
            <a:endParaRPr lang="pt-PT" sz="3600" b="1" dirty="0"/>
          </a:p>
        </p:txBody>
      </p:sp>
      <p:sp>
        <p:nvSpPr>
          <p:cNvPr id="9" name="Rectângulo arredondado 8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464400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9</a:t>
            </a:r>
            <a:endParaRPr lang="pt-PT" sz="3600" b="1" dirty="0"/>
          </a:p>
        </p:txBody>
      </p:sp>
      <p:sp>
        <p:nvSpPr>
          <p:cNvPr id="10" name="Rectângulo arredondado 9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464400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/>
              <a:t>Nenhuma das opções</a:t>
            </a:r>
            <a:endParaRPr lang="pt-PT" sz="2400" b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91162"/>
            <a:ext cx="1302442" cy="195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426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4643511" y="-87198"/>
            <a:ext cx="17171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3600" b="1" dirty="0" smtClean="0">
                <a:ln w="12700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 jogo</a:t>
            </a:r>
            <a:endParaRPr lang="pt-PT" sz="3600" b="1" dirty="0">
              <a:ln w="12700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6205932" y="247794"/>
            <a:ext cx="191270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Cálculo Mental</a:t>
            </a:r>
            <a:endParaRPr lang="pt-PT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ângulo arredondado 5"/>
          <p:cNvSpPr/>
          <p:nvPr/>
        </p:nvSpPr>
        <p:spPr>
          <a:xfrm>
            <a:off x="1361868" y="2238221"/>
            <a:ext cx="6408712" cy="8640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8000" b="1" dirty="0" smtClean="0">
                <a:solidFill>
                  <a:schemeClr val="tx1"/>
                </a:solidFill>
              </a:rPr>
              <a:t>5 + 4 =</a:t>
            </a:r>
            <a:endParaRPr lang="pt-PT" sz="8000" b="1" dirty="0">
              <a:solidFill>
                <a:schemeClr val="tx1"/>
              </a:solidFill>
            </a:endParaRPr>
          </a:p>
        </p:txBody>
      </p:sp>
      <p:sp>
        <p:nvSpPr>
          <p:cNvPr id="7" name="Rectângulo arredondado 6">
            <a:hlinkClick r:id="" action="ppaction://hlinkshowjump?jump=nextslide" highlightClick="1">
              <a:snd r:embed="rId2" name="correct2.wav"/>
            </a:hlinkClick>
          </p:cNvPr>
          <p:cNvSpPr/>
          <p:nvPr/>
        </p:nvSpPr>
        <p:spPr>
          <a:xfrm>
            <a:off x="68356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/>
              <a:t>9</a:t>
            </a:r>
          </a:p>
        </p:txBody>
      </p:sp>
      <p:sp>
        <p:nvSpPr>
          <p:cNvPr id="8" name="Rectângulo arredondado 7">
            <a:hlinkClick r:id="" action="ppaction://noaction" highlightClick="1">
              <a:snd r:embed="rId3" name="wrong1.wav"/>
            </a:hlinkClick>
          </p:cNvPr>
          <p:cNvSpPr/>
          <p:nvPr/>
        </p:nvSpPr>
        <p:spPr>
          <a:xfrm>
            <a:off x="68356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10</a:t>
            </a:r>
            <a:endParaRPr lang="pt-PT" sz="3600" b="1" dirty="0"/>
          </a:p>
        </p:txBody>
      </p:sp>
      <p:sp>
        <p:nvSpPr>
          <p:cNvPr id="9" name="Rectângulo arredondado 8">
            <a:hlinkClick r:id="" action="ppaction://noaction" highlightClick="1">
              <a:snd r:embed="rId3" name="wrong1.wav"/>
            </a:hlinkClick>
          </p:cNvPr>
          <p:cNvSpPr/>
          <p:nvPr/>
        </p:nvSpPr>
        <p:spPr>
          <a:xfrm>
            <a:off x="464400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8</a:t>
            </a:r>
            <a:endParaRPr lang="pt-PT" sz="3600" b="1" dirty="0"/>
          </a:p>
        </p:txBody>
      </p:sp>
      <p:sp>
        <p:nvSpPr>
          <p:cNvPr id="10" name="Rectângulo arredondado 9">
            <a:hlinkClick r:id="" action="ppaction://noaction" highlightClick="1">
              <a:snd r:embed="rId3" name="wrong1.wav"/>
            </a:hlinkClick>
          </p:cNvPr>
          <p:cNvSpPr/>
          <p:nvPr/>
        </p:nvSpPr>
        <p:spPr>
          <a:xfrm>
            <a:off x="464400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/>
              <a:t>Nenhuma das opções</a:t>
            </a:r>
            <a:endParaRPr lang="pt-PT" sz="2400" b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91162"/>
            <a:ext cx="1302442" cy="195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23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4643511" y="-87198"/>
            <a:ext cx="17171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3600" b="1" dirty="0" smtClean="0">
                <a:ln w="12700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 jogo</a:t>
            </a:r>
            <a:endParaRPr lang="pt-PT" sz="3600" b="1" dirty="0">
              <a:ln w="12700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6205932" y="247794"/>
            <a:ext cx="191270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Cálculo Mental</a:t>
            </a:r>
            <a:endParaRPr lang="pt-PT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ângulo arredondado 5"/>
          <p:cNvSpPr/>
          <p:nvPr/>
        </p:nvSpPr>
        <p:spPr>
          <a:xfrm>
            <a:off x="1361868" y="2238221"/>
            <a:ext cx="6408712" cy="8640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8000" b="1" dirty="0" smtClean="0">
                <a:solidFill>
                  <a:schemeClr val="tx1"/>
                </a:solidFill>
              </a:rPr>
              <a:t>3 + 5 =</a:t>
            </a:r>
            <a:endParaRPr lang="pt-PT" sz="8000" b="1" dirty="0">
              <a:solidFill>
                <a:schemeClr val="tx1"/>
              </a:solidFill>
            </a:endParaRPr>
          </a:p>
        </p:txBody>
      </p:sp>
      <p:sp>
        <p:nvSpPr>
          <p:cNvPr id="7" name="Rectângulo arredondado 6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68356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7</a:t>
            </a:r>
            <a:endParaRPr lang="pt-PT" sz="3600" b="1" dirty="0"/>
          </a:p>
        </p:txBody>
      </p:sp>
      <p:sp>
        <p:nvSpPr>
          <p:cNvPr id="8" name="Rectângulo arredondado 7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68356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10</a:t>
            </a:r>
            <a:endParaRPr lang="pt-PT" sz="3600" b="1" dirty="0"/>
          </a:p>
        </p:txBody>
      </p:sp>
      <p:sp>
        <p:nvSpPr>
          <p:cNvPr id="9" name="Rectângulo arredondado 8">
            <a:hlinkClick r:id="" action="ppaction://hlinkshowjump?jump=nextslide" highlightClick="1">
              <a:snd r:embed="rId3" name="correct2.wav"/>
            </a:hlinkClick>
          </p:cNvPr>
          <p:cNvSpPr/>
          <p:nvPr/>
        </p:nvSpPr>
        <p:spPr>
          <a:xfrm>
            <a:off x="464400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8</a:t>
            </a:r>
            <a:endParaRPr lang="pt-PT" sz="3600" b="1" dirty="0"/>
          </a:p>
        </p:txBody>
      </p:sp>
      <p:sp>
        <p:nvSpPr>
          <p:cNvPr id="10" name="Rectângulo arredondado 9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464400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/>
              <a:t>Nenhuma das opções</a:t>
            </a:r>
            <a:endParaRPr lang="pt-PT" sz="2400" b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91162"/>
            <a:ext cx="1302442" cy="195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04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4643511" y="-87198"/>
            <a:ext cx="17171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3600" b="1" dirty="0" smtClean="0">
                <a:ln w="12700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 jogo</a:t>
            </a:r>
            <a:endParaRPr lang="pt-PT" sz="3600" b="1" dirty="0">
              <a:ln w="12700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6205932" y="247794"/>
            <a:ext cx="191270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Cálculo Mental</a:t>
            </a:r>
            <a:endParaRPr lang="pt-PT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ângulo arredondado 5"/>
          <p:cNvSpPr/>
          <p:nvPr/>
        </p:nvSpPr>
        <p:spPr>
          <a:xfrm>
            <a:off x="1361868" y="2238221"/>
            <a:ext cx="6408712" cy="8640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8000" b="1" dirty="0" smtClean="0">
                <a:solidFill>
                  <a:schemeClr val="tx1"/>
                </a:solidFill>
              </a:rPr>
              <a:t>6 + 3 =</a:t>
            </a:r>
            <a:endParaRPr lang="pt-PT" sz="8000" b="1" dirty="0">
              <a:solidFill>
                <a:schemeClr val="tx1"/>
              </a:solidFill>
            </a:endParaRPr>
          </a:p>
        </p:txBody>
      </p:sp>
      <p:sp>
        <p:nvSpPr>
          <p:cNvPr id="7" name="Rectângulo arredondado 6">
            <a:hlinkClick r:id="" action="ppaction://hlinkshowjump?jump=nextslide" highlightClick="1">
              <a:snd r:embed="rId2" name="correct2.wav"/>
            </a:hlinkClick>
          </p:cNvPr>
          <p:cNvSpPr/>
          <p:nvPr/>
        </p:nvSpPr>
        <p:spPr>
          <a:xfrm>
            <a:off x="68356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/>
              <a:t>9</a:t>
            </a:r>
          </a:p>
        </p:txBody>
      </p:sp>
      <p:sp>
        <p:nvSpPr>
          <p:cNvPr id="8" name="Rectângulo arredondado 7">
            <a:hlinkClick r:id="" action="ppaction://noaction" highlightClick="1">
              <a:snd r:embed="rId3" name="wrong1.wav"/>
            </a:hlinkClick>
          </p:cNvPr>
          <p:cNvSpPr/>
          <p:nvPr/>
        </p:nvSpPr>
        <p:spPr>
          <a:xfrm>
            <a:off x="68356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14</a:t>
            </a:r>
            <a:endParaRPr lang="pt-PT" sz="3600" b="1" dirty="0"/>
          </a:p>
        </p:txBody>
      </p:sp>
      <p:sp>
        <p:nvSpPr>
          <p:cNvPr id="9" name="Rectângulo arredondado 8">
            <a:hlinkClick r:id="" action="ppaction://noaction" highlightClick="1">
              <a:snd r:embed="rId3" name="wrong1.wav"/>
            </a:hlinkClick>
          </p:cNvPr>
          <p:cNvSpPr/>
          <p:nvPr/>
        </p:nvSpPr>
        <p:spPr>
          <a:xfrm>
            <a:off x="464400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11</a:t>
            </a:r>
            <a:endParaRPr lang="pt-PT" sz="3600" b="1" dirty="0"/>
          </a:p>
        </p:txBody>
      </p:sp>
      <p:sp>
        <p:nvSpPr>
          <p:cNvPr id="10" name="Rectângulo arredondado 9">
            <a:hlinkClick r:id="" action="ppaction://noaction" highlightClick="1">
              <a:snd r:embed="rId3" name="wrong1.wav"/>
            </a:hlinkClick>
          </p:cNvPr>
          <p:cNvSpPr/>
          <p:nvPr/>
        </p:nvSpPr>
        <p:spPr>
          <a:xfrm>
            <a:off x="464400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/>
              <a:t>Nenhuma das opções</a:t>
            </a:r>
            <a:endParaRPr lang="pt-PT" sz="2400" b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91162"/>
            <a:ext cx="1302442" cy="195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439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4643511" y="-87198"/>
            <a:ext cx="17171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3600" b="1" dirty="0" smtClean="0">
                <a:ln w="12700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 jogo</a:t>
            </a:r>
            <a:endParaRPr lang="pt-PT" sz="3600" b="1" dirty="0">
              <a:ln w="12700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6205932" y="247794"/>
            <a:ext cx="191270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Cálculo Mental</a:t>
            </a:r>
            <a:endParaRPr lang="pt-PT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ângulo arredondado 5"/>
          <p:cNvSpPr/>
          <p:nvPr/>
        </p:nvSpPr>
        <p:spPr>
          <a:xfrm>
            <a:off x="1361868" y="2238221"/>
            <a:ext cx="6408712" cy="8640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8000" b="1" dirty="0" smtClean="0">
                <a:solidFill>
                  <a:schemeClr val="tx1"/>
                </a:solidFill>
              </a:rPr>
              <a:t>5 + 15 =</a:t>
            </a:r>
            <a:endParaRPr lang="pt-PT" sz="8000" b="1" dirty="0">
              <a:solidFill>
                <a:schemeClr val="tx1"/>
              </a:solidFill>
            </a:endParaRPr>
          </a:p>
        </p:txBody>
      </p:sp>
      <p:sp>
        <p:nvSpPr>
          <p:cNvPr id="7" name="Rectângulo arredondado 6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68356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17</a:t>
            </a:r>
            <a:endParaRPr lang="pt-PT" sz="3600" b="1" dirty="0"/>
          </a:p>
        </p:txBody>
      </p:sp>
      <p:sp>
        <p:nvSpPr>
          <p:cNvPr id="8" name="Rectângulo arredondado 7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68356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19</a:t>
            </a:r>
            <a:endParaRPr lang="pt-PT" sz="3600" b="1" dirty="0"/>
          </a:p>
        </p:txBody>
      </p:sp>
      <p:sp>
        <p:nvSpPr>
          <p:cNvPr id="9" name="Rectângulo arredondado 8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464400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21</a:t>
            </a:r>
            <a:endParaRPr lang="pt-PT" sz="3600" b="1" dirty="0"/>
          </a:p>
        </p:txBody>
      </p:sp>
      <p:sp>
        <p:nvSpPr>
          <p:cNvPr id="10" name="Rectângulo arredondado 9">
            <a:hlinkClick r:id="" action="ppaction://hlinkshowjump?jump=nextslide" highlightClick="1">
              <a:snd r:embed="rId3" name="correct2.wav"/>
            </a:hlinkClick>
          </p:cNvPr>
          <p:cNvSpPr/>
          <p:nvPr/>
        </p:nvSpPr>
        <p:spPr>
          <a:xfrm>
            <a:off x="464400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/>
              <a:t>Nenhuma das opções</a:t>
            </a:r>
            <a:endParaRPr lang="pt-PT" sz="2400" b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91162"/>
            <a:ext cx="1302442" cy="195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17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5058232" y="-64527"/>
            <a:ext cx="26997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40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Instruções</a:t>
            </a:r>
            <a:endParaRPr lang="pt-PT" sz="40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Imagem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4663123"/>
            <a:ext cx="1389246" cy="1389246"/>
          </a:xfrm>
          <a:prstGeom prst="rect">
            <a:avLst/>
          </a:prstGeom>
        </p:spPr>
      </p:pic>
      <p:sp>
        <p:nvSpPr>
          <p:cNvPr id="6" name="Rectângulo 5"/>
          <p:cNvSpPr/>
          <p:nvPr/>
        </p:nvSpPr>
        <p:spPr>
          <a:xfrm>
            <a:off x="7210839" y="5960185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 smtClean="0">
                <a:solidFill>
                  <a:schemeClr val="tx1"/>
                </a:solidFill>
              </a:rPr>
              <a:t>jogar</a:t>
            </a:r>
            <a:endParaRPr lang="pt-PT" b="1" dirty="0">
              <a:solidFill>
                <a:schemeClr val="tx1"/>
              </a:solidFill>
            </a:endParaRPr>
          </a:p>
        </p:txBody>
      </p:sp>
      <p:sp>
        <p:nvSpPr>
          <p:cNvPr id="2" name="Rectângulo 1"/>
          <p:cNvSpPr/>
          <p:nvPr/>
        </p:nvSpPr>
        <p:spPr>
          <a:xfrm>
            <a:off x="683568" y="980728"/>
            <a:ext cx="7823415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PT" b="1" dirty="0" smtClean="0">
                <a:solidFill>
                  <a:schemeClr val="tx1"/>
                </a:solidFill>
              </a:rPr>
              <a:t>OBJECTIVO: </a:t>
            </a:r>
            <a:r>
              <a:rPr lang="pt-PT" dirty="0" smtClean="0">
                <a:solidFill>
                  <a:schemeClr val="tx1"/>
                </a:solidFill>
              </a:rPr>
              <a:t>Responder corretamente às 25 expressões numéricas. </a:t>
            </a:r>
            <a:r>
              <a:rPr lang="pt-PT" i="1" dirty="0" smtClean="0">
                <a:solidFill>
                  <a:schemeClr val="tx1"/>
                </a:solidFill>
              </a:rPr>
              <a:t>Para cada expressão numérica serão apresentadas 4 respostas e apenas uma está correta.</a:t>
            </a:r>
            <a:endParaRPr lang="pt-PT" i="1" dirty="0">
              <a:solidFill>
                <a:schemeClr val="tx1"/>
              </a:solidFill>
            </a:endParaRPr>
          </a:p>
        </p:txBody>
      </p:sp>
      <p:sp>
        <p:nvSpPr>
          <p:cNvPr id="7" name="Rectângulo 6"/>
          <p:cNvSpPr/>
          <p:nvPr/>
        </p:nvSpPr>
        <p:spPr>
          <a:xfrm>
            <a:off x="755576" y="1916832"/>
            <a:ext cx="188545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pt-PT" sz="28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Exemplo:</a:t>
            </a:r>
            <a:endParaRPr lang="pt-PT" sz="2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685" y="1984295"/>
            <a:ext cx="3832280" cy="290846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5517629" y="4192513"/>
            <a:ext cx="432048" cy="36004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0" name="Rectângulo 9"/>
          <p:cNvSpPr/>
          <p:nvPr/>
        </p:nvSpPr>
        <p:spPr>
          <a:xfrm>
            <a:off x="755576" y="5456129"/>
            <a:ext cx="5940577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PT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Tenta fazer um bom tempo de prova!!!</a:t>
            </a:r>
            <a:endParaRPr lang="pt-PT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04417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4643511" y="-87198"/>
            <a:ext cx="17171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3600" b="1" dirty="0" smtClean="0">
                <a:ln w="12700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 jogo</a:t>
            </a:r>
            <a:endParaRPr lang="pt-PT" sz="3600" b="1" dirty="0">
              <a:ln w="12700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6205932" y="247794"/>
            <a:ext cx="191270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Cálculo Mental</a:t>
            </a:r>
            <a:endParaRPr lang="pt-PT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ângulo arredondado 5"/>
          <p:cNvSpPr/>
          <p:nvPr/>
        </p:nvSpPr>
        <p:spPr>
          <a:xfrm>
            <a:off x="1361868" y="2238221"/>
            <a:ext cx="6408712" cy="8640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8000" b="1" dirty="0" smtClean="0">
                <a:solidFill>
                  <a:schemeClr val="tx1"/>
                </a:solidFill>
              </a:rPr>
              <a:t>6 + 8 =</a:t>
            </a:r>
            <a:endParaRPr lang="pt-PT" sz="8000" b="1" dirty="0">
              <a:solidFill>
                <a:schemeClr val="tx1"/>
              </a:solidFill>
            </a:endParaRPr>
          </a:p>
        </p:txBody>
      </p:sp>
      <p:sp>
        <p:nvSpPr>
          <p:cNvPr id="7" name="Rectângulo arredondado 6">
            <a:hlinkClick r:id="" action="ppaction://hlinkshowjump?jump=nextslide" highlightClick="1">
              <a:snd r:embed="rId2" name="correct2.wav"/>
            </a:hlinkClick>
          </p:cNvPr>
          <p:cNvSpPr/>
          <p:nvPr/>
        </p:nvSpPr>
        <p:spPr>
          <a:xfrm>
            <a:off x="68356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14</a:t>
            </a:r>
            <a:endParaRPr lang="pt-PT" sz="3600" b="1" dirty="0"/>
          </a:p>
        </p:txBody>
      </p:sp>
      <p:sp>
        <p:nvSpPr>
          <p:cNvPr id="8" name="Rectângulo arredondado 7">
            <a:hlinkClick r:id="" action="ppaction://noaction" highlightClick="1">
              <a:snd r:embed="rId3" name="wrong1.wav"/>
            </a:hlinkClick>
          </p:cNvPr>
          <p:cNvSpPr/>
          <p:nvPr/>
        </p:nvSpPr>
        <p:spPr>
          <a:xfrm>
            <a:off x="68356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16</a:t>
            </a:r>
            <a:endParaRPr lang="pt-PT" sz="3600" b="1" dirty="0"/>
          </a:p>
        </p:txBody>
      </p:sp>
      <p:sp>
        <p:nvSpPr>
          <p:cNvPr id="9" name="Rectângulo arredondado 8">
            <a:hlinkClick r:id="" action="ppaction://noaction" highlightClick="1">
              <a:snd r:embed="rId3" name="wrong1.wav"/>
            </a:hlinkClick>
          </p:cNvPr>
          <p:cNvSpPr/>
          <p:nvPr/>
        </p:nvSpPr>
        <p:spPr>
          <a:xfrm>
            <a:off x="464400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15</a:t>
            </a:r>
            <a:endParaRPr lang="pt-PT" sz="3600" b="1" dirty="0"/>
          </a:p>
        </p:txBody>
      </p:sp>
      <p:sp>
        <p:nvSpPr>
          <p:cNvPr id="10" name="Rectângulo arredondado 9">
            <a:hlinkClick r:id="" action="ppaction://noaction" highlightClick="1">
              <a:snd r:embed="rId3" name="wrong1.wav"/>
            </a:hlinkClick>
          </p:cNvPr>
          <p:cNvSpPr/>
          <p:nvPr/>
        </p:nvSpPr>
        <p:spPr>
          <a:xfrm>
            <a:off x="464400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/>
              <a:t>Nenhuma das opções</a:t>
            </a:r>
            <a:endParaRPr lang="pt-PT" sz="2400" b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91162"/>
            <a:ext cx="1302442" cy="195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308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4643511" y="-87198"/>
            <a:ext cx="17171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3600" b="1" dirty="0" smtClean="0">
                <a:ln w="12700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 jogo</a:t>
            </a:r>
            <a:endParaRPr lang="pt-PT" sz="3600" b="1" dirty="0">
              <a:ln w="12700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6205932" y="247794"/>
            <a:ext cx="191270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Cálculo Mental</a:t>
            </a:r>
            <a:endParaRPr lang="pt-PT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ângulo arredondado 5"/>
          <p:cNvSpPr/>
          <p:nvPr/>
        </p:nvSpPr>
        <p:spPr>
          <a:xfrm>
            <a:off x="1361868" y="2238221"/>
            <a:ext cx="6408712" cy="8640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8000" b="1" dirty="0" smtClean="0">
                <a:solidFill>
                  <a:schemeClr val="tx1"/>
                </a:solidFill>
              </a:rPr>
              <a:t>3 + 3 =</a:t>
            </a:r>
            <a:endParaRPr lang="pt-PT" sz="8000" b="1" dirty="0">
              <a:solidFill>
                <a:schemeClr val="tx1"/>
              </a:solidFill>
            </a:endParaRPr>
          </a:p>
        </p:txBody>
      </p:sp>
      <p:sp>
        <p:nvSpPr>
          <p:cNvPr id="7" name="Rectângulo arredondado 6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68356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8</a:t>
            </a:r>
            <a:endParaRPr lang="pt-PT" sz="3600" b="1" dirty="0"/>
          </a:p>
        </p:txBody>
      </p:sp>
      <p:sp>
        <p:nvSpPr>
          <p:cNvPr id="8" name="Rectângulo arredondado 7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68356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5</a:t>
            </a:r>
            <a:endParaRPr lang="pt-PT" sz="3600" b="1" dirty="0"/>
          </a:p>
        </p:txBody>
      </p:sp>
      <p:sp>
        <p:nvSpPr>
          <p:cNvPr id="9" name="Rectângulo arredondado 8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464400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7</a:t>
            </a:r>
            <a:endParaRPr lang="pt-PT" sz="3600" b="1" dirty="0"/>
          </a:p>
        </p:txBody>
      </p:sp>
      <p:sp>
        <p:nvSpPr>
          <p:cNvPr id="10" name="Rectângulo arredondado 9">
            <a:hlinkClick r:id="" action="ppaction://hlinkshowjump?jump=nextslide" highlightClick="1">
              <a:snd r:embed="rId3" name="correct2.wav"/>
            </a:hlinkClick>
          </p:cNvPr>
          <p:cNvSpPr/>
          <p:nvPr/>
        </p:nvSpPr>
        <p:spPr>
          <a:xfrm>
            <a:off x="464400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/>
              <a:t>Nenhuma das opções</a:t>
            </a:r>
            <a:endParaRPr lang="pt-PT" sz="2400" b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91162"/>
            <a:ext cx="1302442" cy="195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41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4643511" y="-87198"/>
            <a:ext cx="17171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3600" b="1" dirty="0" smtClean="0">
                <a:ln w="12700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 jogo</a:t>
            </a:r>
            <a:endParaRPr lang="pt-PT" sz="3600" b="1" dirty="0">
              <a:ln w="12700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6205932" y="247794"/>
            <a:ext cx="191270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Cálculo Mental</a:t>
            </a:r>
            <a:endParaRPr lang="pt-PT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ângulo arredondado 5"/>
          <p:cNvSpPr/>
          <p:nvPr/>
        </p:nvSpPr>
        <p:spPr>
          <a:xfrm>
            <a:off x="1361868" y="2238221"/>
            <a:ext cx="6408712" cy="8640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8000" b="1" dirty="0" smtClean="0">
                <a:solidFill>
                  <a:schemeClr val="tx1"/>
                </a:solidFill>
              </a:rPr>
              <a:t>4 + 5 =</a:t>
            </a:r>
            <a:endParaRPr lang="pt-PT" sz="8000" b="1" dirty="0">
              <a:solidFill>
                <a:schemeClr val="tx1"/>
              </a:solidFill>
            </a:endParaRPr>
          </a:p>
        </p:txBody>
      </p:sp>
      <p:sp>
        <p:nvSpPr>
          <p:cNvPr id="7" name="Rectângulo arredondado 6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68356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10</a:t>
            </a:r>
            <a:endParaRPr lang="pt-PT" sz="3600" b="1" dirty="0"/>
          </a:p>
        </p:txBody>
      </p:sp>
      <p:sp>
        <p:nvSpPr>
          <p:cNvPr id="8" name="Rectângulo arredondado 7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68356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8</a:t>
            </a:r>
            <a:endParaRPr lang="pt-PT" sz="3600" b="1" dirty="0"/>
          </a:p>
        </p:txBody>
      </p:sp>
      <p:sp>
        <p:nvSpPr>
          <p:cNvPr id="9" name="Rectângulo arredondado 8">
            <a:hlinkClick r:id="" action="ppaction://hlinkshowjump?jump=nextslide" highlightClick="1">
              <a:snd r:embed="rId3" name="correct2.wav"/>
            </a:hlinkClick>
          </p:cNvPr>
          <p:cNvSpPr/>
          <p:nvPr/>
        </p:nvSpPr>
        <p:spPr>
          <a:xfrm>
            <a:off x="464400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9</a:t>
            </a:r>
            <a:endParaRPr lang="pt-PT" sz="3600" b="1" dirty="0"/>
          </a:p>
        </p:txBody>
      </p:sp>
      <p:sp>
        <p:nvSpPr>
          <p:cNvPr id="10" name="Rectângulo arredondado 9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464400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/>
              <a:t>Nenhuma das opções</a:t>
            </a:r>
            <a:endParaRPr lang="pt-PT" sz="2400" b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91162"/>
            <a:ext cx="1302442" cy="195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993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4643511" y="-87198"/>
            <a:ext cx="17171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3600" b="1" dirty="0" smtClean="0">
                <a:ln w="12700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 jogo</a:t>
            </a:r>
            <a:endParaRPr lang="pt-PT" sz="3600" b="1" dirty="0">
              <a:ln w="12700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6205932" y="247794"/>
            <a:ext cx="191270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Cálculo Mental</a:t>
            </a:r>
            <a:endParaRPr lang="pt-PT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ângulo arredondado 5"/>
          <p:cNvSpPr/>
          <p:nvPr/>
        </p:nvSpPr>
        <p:spPr>
          <a:xfrm>
            <a:off x="1361868" y="2238221"/>
            <a:ext cx="6408712" cy="8640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8000" b="1" dirty="0" smtClean="0">
                <a:solidFill>
                  <a:schemeClr val="tx1"/>
                </a:solidFill>
              </a:rPr>
              <a:t>8 + 5 =</a:t>
            </a:r>
            <a:endParaRPr lang="pt-PT" sz="8000" b="1" dirty="0">
              <a:solidFill>
                <a:schemeClr val="tx1"/>
              </a:solidFill>
            </a:endParaRPr>
          </a:p>
        </p:txBody>
      </p:sp>
      <p:sp>
        <p:nvSpPr>
          <p:cNvPr id="7" name="Rectângulo arredondado 6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68356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15</a:t>
            </a:r>
            <a:endParaRPr lang="pt-PT" sz="3600" b="1" dirty="0"/>
          </a:p>
        </p:txBody>
      </p:sp>
      <p:sp>
        <p:nvSpPr>
          <p:cNvPr id="8" name="Rectângulo arredondado 7">
            <a:hlinkClick r:id="" action="ppaction://hlinkshowjump?jump=nextslide" highlightClick="1">
              <a:snd r:embed="rId3" name="correct2.wav"/>
            </a:hlinkClick>
          </p:cNvPr>
          <p:cNvSpPr/>
          <p:nvPr/>
        </p:nvSpPr>
        <p:spPr>
          <a:xfrm>
            <a:off x="68356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13</a:t>
            </a:r>
            <a:endParaRPr lang="pt-PT" sz="3600" b="1" dirty="0"/>
          </a:p>
        </p:txBody>
      </p:sp>
      <p:sp>
        <p:nvSpPr>
          <p:cNvPr id="9" name="Rectângulo arredondado 8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464400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12</a:t>
            </a:r>
            <a:endParaRPr lang="pt-PT" sz="3600" b="1" dirty="0"/>
          </a:p>
        </p:txBody>
      </p:sp>
      <p:sp>
        <p:nvSpPr>
          <p:cNvPr id="10" name="Rectângulo arredondado 9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464400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/>
              <a:t>Nenhuma das opções</a:t>
            </a:r>
            <a:endParaRPr lang="pt-PT" sz="2400" b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91162"/>
            <a:ext cx="1302442" cy="195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45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4643511" y="-87198"/>
            <a:ext cx="17171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3600" b="1" dirty="0" smtClean="0">
                <a:ln w="12700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 jogo</a:t>
            </a:r>
            <a:endParaRPr lang="pt-PT" sz="3600" b="1" dirty="0">
              <a:ln w="12700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6205932" y="247794"/>
            <a:ext cx="191270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Cálculo Mental</a:t>
            </a:r>
            <a:endParaRPr lang="pt-PT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ângulo arredondado 5"/>
          <p:cNvSpPr/>
          <p:nvPr/>
        </p:nvSpPr>
        <p:spPr>
          <a:xfrm>
            <a:off x="1361868" y="2238221"/>
            <a:ext cx="6408712" cy="8640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8000" b="1" dirty="0" smtClean="0">
                <a:solidFill>
                  <a:schemeClr val="tx1"/>
                </a:solidFill>
              </a:rPr>
              <a:t>4 + 4 =</a:t>
            </a:r>
            <a:endParaRPr lang="pt-PT" sz="8000" b="1" dirty="0">
              <a:solidFill>
                <a:schemeClr val="tx1"/>
              </a:solidFill>
            </a:endParaRPr>
          </a:p>
        </p:txBody>
      </p:sp>
      <p:sp>
        <p:nvSpPr>
          <p:cNvPr id="7" name="Rectângulo arredondado 6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68356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6</a:t>
            </a:r>
            <a:endParaRPr lang="pt-PT" sz="3600" b="1" dirty="0"/>
          </a:p>
        </p:txBody>
      </p:sp>
      <p:sp>
        <p:nvSpPr>
          <p:cNvPr id="8" name="Rectângulo arredondado 7">
            <a:hlinkClick r:id="" action="ppaction://hlinkshowjump?jump=nextslide" highlightClick="1">
              <a:snd r:embed="rId3" name="correct2.wav"/>
            </a:hlinkClick>
          </p:cNvPr>
          <p:cNvSpPr/>
          <p:nvPr/>
        </p:nvSpPr>
        <p:spPr>
          <a:xfrm>
            <a:off x="68356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8</a:t>
            </a:r>
            <a:endParaRPr lang="pt-PT" sz="3600" b="1" dirty="0"/>
          </a:p>
        </p:txBody>
      </p:sp>
      <p:sp>
        <p:nvSpPr>
          <p:cNvPr id="9" name="Rectângulo arredondado 8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464400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9</a:t>
            </a:r>
            <a:endParaRPr lang="pt-PT" sz="3600" b="1" dirty="0"/>
          </a:p>
        </p:txBody>
      </p:sp>
      <p:sp>
        <p:nvSpPr>
          <p:cNvPr id="10" name="Rectângulo arredondado 9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464400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/>
              <a:t>Nenhuma das opções</a:t>
            </a:r>
            <a:endParaRPr lang="pt-PT" sz="2400" b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91162"/>
            <a:ext cx="1302442" cy="195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91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4643511" y="-87198"/>
            <a:ext cx="17171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3600" b="1" dirty="0" smtClean="0">
                <a:ln w="12700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 jogo</a:t>
            </a:r>
            <a:endParaRPr lang="pt-PT" sz="3600" b="1" dirty="0">
              <a:ln w="12700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6205932" y="247794"/>
            <a:ext cx="191270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Cálculo Mental</a:t>
            </a:r>
            <a:endParaRPr lang="pt-PT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ângulo arredondado 5"/>
          <p:cNvSpPr/>
          <p:nvPr/>
        </p:nvSpPr>
        <p:spPr>
          <a:xfrm>
            <a:off x="1361868" y="2238221"/>
            <a:ext cx="6408712" cy="8640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8000" b="1" dirty="0" smtClean="0">
                <a:solidFill>
                  <a:schemeClr val="tx1"/>
                </a:solidFill>
              </a:rPr>
              <a:t>7 + 4 =</a:t>
            </a:r>
            <a:endParaRPr lang="pt-PT" sz="8000" b="1" dirty="0">
              <a:solidFill>
                <a:schemeClr val="tx1"/>
              </a:solidFill>
            </a:endParaRPr>
          </a:p>
        </p:txBody>
      </p:sp>
      <p:sp>
        <p:nvSpPr>
          <p:cNvPr id="7" name="Rectângulo arredondado 6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68356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10</a:t>
            </a:r>
            <a:endParaRPr lang="pt-PT" sz="3600" b="1" dirty="0"/>
          </a:p>
        </p:txBody>
      </p:sp>
      <p:sp>
        <p:nvSpPr>
          <p:cNvPr id="8" name="Rectângulo arredondado 7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68356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12</a:t>
            </a:r>
            <a:endParaRPr lang="pt-PT" sz="3600" b="1" dirty="0"/>
          </a:p>
        </p:txBody>
      </p:sp>
      <p:sp>
        <p:nvSpPr>
          <p:cNvPr id="9" name="Rectângulo arredondado 8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464400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13</a:t>
            </a:r>
            <a:endParaRPr lang="pt-PT" sz="3600" b="1" dirty="0"/>
          </a:p>
        </p:txBody>
      </p:sp>
      <p:sp>
        <p:nvSpPr>
          <p:cNvPr id="10" name="Rectângulo arredondado 9">
            <a:hlinkClick r:id="" action="ppaction://hlinkshowjump?jump=nextslide" highlightClick="1">
              <a:snd r:embed="rId3" name="correct2.wav"/>
            </a:hlinkClick>
          </p:cNvPr>
          <p:cNvSpPr/>
          <p:nvPr/>
        </p:nvSpPr>
        <p:spPr>
          <a:xfrm>
            <a:off x="464400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/>
              <a:t>Nenhuma das opções</a:t>
            </a:r>
            <a:endParaRPr lang="pt-PT" sz="2400" b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91162"/>
            <a:ext cx="1302442" cy="195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18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4643511" y="-87198"/>
            <a:ext cx="17171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3600" b="1" dirty="0" smtClean="0">
                <a:ln w="12700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 jogo</a:t>
            </a:r>
            <a:endParaRPr lang="pt-PT" sz="3600" b="1" dirty="0">
              <a:ln w="12700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6205932" y="247794"/>
            <a:ext cx="191270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Cálculo Mental</a:t>
            </a:r>
            <a:endParaRPr lang="pt-PT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ângulo arredondado 5"/>
          <p:cNvSpPr/>
          <p:nvPr/>
        </p:nvSpPr>
        <p:spPr>
          <a:xfrm>
            <a:off x="1361868" y="2238221"/>
            <a:ext cx="6408712" cy="8640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8000" b="1" dirty="0" smtClean="0">
                <a:solidFill>
                  <a:schemeClr val="tx1"/>
                </a:solidFill>
              </a:rPr>
              <a:t>3 + 1 =</a:t>
            </a:r>
            <a:endParaRPr lang="pt-PT" sz="8000" b="1" dirty="0">
              <a:solidFill>
                <a:schemeClr val="tx1"/>
              </a:solidFill>
            </a:endParaRPr>
          </a:p>
        </p:txBody>
      </p:sp>
      <p:sp>
        <p:nvSpPr>
          <p:cNvPr id="7" name="Rectângulo arredondado 6">
            <a:hlinkClick r:id="" action="ppaction://hlinkshowjump?jump=nextslide" highlightClick="1">
              <a:snd r:embed="rId2" name="correct2.wav"/>
            </a:hlinkClick>
          </p:cNvPr>
          <p:cNvSpPr/>
          <p:nvPr/>
        </p:nvSpPr>
        <p:spPr>
          <a:xfrm>
            <a:off x="68356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4</a:t>
            </a:r>
            <a:endParaRPr lang="pt-PT" sz="3600" b="1" dirty="0"/>
          </a:p>
        </p:txBody>
      </p:sp>
      <p:sp>
        <p:nvSpPr>
          <p:cNvPr id="8" name="Rectângulo arredondado 7">
            <a:hlinkClick r:id="" action="ppaction://noaction" highlightClick="1">
              <a:snd r:embed="rId3" name="wrong1.wav"/>
            </a:hlinkClick>
          </p:cNvPr>
          <p:cNvSpPr/>
          <p:nvPr/>
        </p:nvSpPr>
        <p:spPr>
          <a:xfrm>
            <a:off x="68356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6</a:t>
            </a:r>
            <a:endParaRPr lang="pt-PT" sz="3600" b="1" dirty="0"/>
          </a:p>
        </p:txBody>
      </p:sp>
      <p:sp>
        <p:nvSpPr>
          <p:cNvPr id="9" name="Rectângulo arredondado 8">
            <a:hlinkClick r:id="" action="ppaction://noaction" highlightClick="1">
              <a:snd r:embed="rId3" name="wrong1.wav"/>
            </a:hlinkClick>
          </p:cNvPr>
          <p:cNvSpPr/>
          <p:nvPr/>
        </p:nvSpPr>
        <p:spPr>
          <a:xfrm>
            <a:off x="464400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5</a:t>
            </a:r>
            <a:endParaRPr lang="pt-PT" sz="3600" b="1" dirty="0"/>
          </a:p>
        </p:txBody>
      </p:sp>
      <p:sp>
        <p:nvSpPr>
          <p:cNvPr id="10" name="Rectângulo arredondado 9">
            <a:hlinkClick r:id="" action="ppaction://noaction" highlightClick="1">
              <a:snd r:embed="rId3" name="wrong1.wav"/>
            </a:hlinkClick>
          </p:cNvPr>
          <p:cNvSpPr/>
          <p:nvPr/>
        </p:nvSpPr>
        <p:spPr>
          <a:xfrm>
            <a:off x="464400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/>
              <a:t>Nenhuma das opções</a:t>
            </a:r>
            <a:endParaRPr lang="pt-PT" sz="2400" b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91162"/>
            <a:ext cx="1302442" cy="195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864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4643511" y="-87198"/>
            <a:ext cx="17171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3600" b="1" dirty="0" smtClean="0">
                <a:ln w="12700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 jogo</a:t>
            </a:r>
            <a:endParaRPr lang="pt-PT" sz="3600" b="1" dirty="0">
              <a:ln w="12700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6205932" y="247794"/>
            <a:ext cx="191270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Cálculo Mental</a:t>
            </a:r>
            <a:endParaRPr lang="pt-PT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ângulo arredondado 5"/>
          <p:cNvSpPr/>
          <p:nvPr/>
        </p:nvSpPr>
        <p:spPr>
          <a:xfrm>
            <a:off x="1361868" y="2238221"/>
            <a:ext cx="6408712" cy="8640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8000" b="1" dirty="0" smtClean="0">
                <a:solidFill>
                  <a:schemeClr val="tx1"/>
                </a:solidFill>
              </a:rPr>
              <a:t>5 + 1 =</a:t>
            </a:r>
            <a:endParaRPr lang="pt-PT" sz="8000" b="1" dirty="0">
              <a:solidFill>
                <a:schemeClr val="tx1"/>
              </a:solidFill>
            </a:endParaRPr>
          </a:p>
        </p:txBody>
      </p:sp>
      <p:sp>
        <p:nvSpPr>
          <p:cNvPr id="7" name="Rectângulo arredondado 6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68356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7</a:t>
            </a:r>
            <a:endParaRPr lang="pt-PT" sz="3600" b="1" dirty="0"/>
          </a:p>
        </p:txBody>
      </p:sp>
      <p:sp>
        <p:nvSpPr>
          <p:cNvPr id="8" name="Rectângulo arredondado 7">
            <a:hlinkClick r:id="" action="ppaction://hlinkshowjump?jump=nextslide" highlightClick="1">
              <a:snd r:embed="rId3" name="correct2.wav"/>
            </a:hlinkClick>
          </p:cNvPr>
          <p:cNvSpPr/>
          <p:nvPr/>
        </p:nvSpPr>
        <p:spPr>
          <a:xfrm>
            <a:off x="68356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6</a:t>
            </a:r>
            <a:endParaRPr lang="pt-PT" sz="3600" b="1" dirty="0"/>
          </a:p>
        </p:txBody>
      </p:sp>
      <p:sp>
        <p:nvSpPr>
          <p:cNvPr id="9" name="Rectângulo arredondado 8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464400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/>
              <a:t>8</a:t>
            </a:r>
          </a:p>
        </p:txBody>
      </p:sp>
      <p:sp>
        <p:nvSpPr>
          <p:cNvPr id="10" name="Rectângulo arredondado 9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464400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/>
              <a:t>Nenhuma das opções</a:t>
            </a:r>
            <a:endParaRPr lang="pt-PT" sz="2400" b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91162"/>
            <a:ext cx="1302442" cy="195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706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2065900" y="620688"/>
            <a:ext cx="501220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PT" sz="8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Parabéns!</a:t>
            </a:r>
            <a:endParaRPr lang="pt-PT" sz="8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2097318" y="1785590"/>
            <a:ext cx="49493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Conseguiste!!!</a:t>
            </a:r>
            <a:endParaRPr lang="pt-PT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149" y="2992859"/>
            <a:ext cx="3469708" cy="3009972"/>
          </a:xfrm>
          <a:prstGeom prst="rect">
            <a:avLst/>
          </a:prstGeom>
        </p:spPr>
      </p:pic>
      <p:pic>
        <p:nvPicPr>
          <p:cNvPr id="8" name="Imagem 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699" y="5239916"/>
            <a:ext cx="771249" cy="663275"/>
          </a:xfrm>
          <a:prstGeom prst="rect">
            <a:avLst/>
          </a:prstGeom>
        </p:spPr>
      </p:pic>
      <p:sp>
        <p:nvSpPr>
          <p:cNvPr id="9" name="Rectângulo 8"/>
          <p:cNvSpPr/>
          <p:nvPr/>
        </p:nvSpPr>
        <p:spPr>
          <a:xfrm>
            <a:off x="6660232" y="5805264"/>
            <a:ext cx="165618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 smtClean="0">
                <a:solidFill>
                  <a:schemeClr val="tx1"/>
                </a:solidFill>
              </a:rPr>
              <a:t>voltar ao menu</a:t>
            </a:r>
            <a:endParaRPr lang="pt-PT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4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>
        <p14:vortex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4643511" y="-87198"/>
            <a:ext cx="17171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3600" b="1" dirty="0" smtClean="0">
                <a:ln w="12700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 jogo</a:t>
            </a:r>
            <a:endParaRPr lang="pt-PT" sz="3600" b="1" dirty="0">
              <a:ln w="12700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6205932" y="247794"/>
            <a:ext cx="191270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Cálculo Mental</a:t>
            </a:r>
            <a:endParaRPr lang="pt-PT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ângulo arredondado 5"/>
          <p:cNvSpPr/>
          <p:nvPr/>
        </p:nvSpPr>
        <p:spPr>
          <a:xfrm>
            <a:off x="1361868" y="2238221"/>
            <a:ext cx="6408712" cy="8640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8000" b="1" dirty="0" smtClean="0">
                <a:solidFill>
                  <a:schemeClr val="tx1"/>
                </a:solidFill>
              </a:rPr>
              <a:t>4 + 9 =</a:t>
            </a:r>
            <a:endParaRPr lang="pt-PT" sz="8000" b="1" dirty="0">
              <a:solidFill>
                <a:schemeClr val="tx1"/>
              </a:solidFill>
            </a:endParaRPr>
          </a:p>
        </p:txBody>
      </p:sp>
      <p:sp>
        <p:nvSpPr>
          <p:cNvPr id="7" name="Rectângulo arredondado 6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68356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11</a:t>
            </a:r>
            <a:endParaRPr lang="pt-PT" sz="3600" b="1" dirty="0"/>
          </a:p>
        </p:txBody>
      </p:sp>
      <p:sp>
        <p:nvSpPr>
          <p:cNvPr id="11" name="Rectângulo arredondado 10">
            <a:hlinkClick r:id="rId3" action="ppaction://hlinksldjump" highlightClick="1">
              <a:snd r:embed="rId4" name="correct2.wav"/>
            </a:hlinkClick>
          </p:cNvPr>
          <p:cNvSpPr/>
          <p:nvPr/>
        </p:nvSpPr>
        <p:spPr>
          <a:xfrm>
            <a:off x="68356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13</a:t>
            </a:r>
            <a:endParaRPr lang="pt-PT" sz="3600" b="1" dirty="0"/>
          </a:p>
        </p:txBody>
      </p:sp>
      <p:sp>
        <p:nvSpPr>
          <p:cNvPr id="14" name="Rectângulo arredondado 13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464400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14</a:t>
            </a:r>
            <a:endParaRPr lang="pt-PT" sz="3600" b="1" dirty="0"/>
          </a:p>
        </p:txBody>
      </p:sp>
      <p:sp>
        <p:nvSpPr>
          <p:cNvPr id="17" name="Rectângulo arredondado 16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464400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/>
              <a:t>Nenhuma das opções</a:t>
            </a:r>
            <a:endParaRPr lang="pt-PT" sz="2400" b="1" dirty="0"/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91162"/>
            <a:ext cx="1302442" cy="195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709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ângulo 6"/>
          <p:cNvSpPr/>
          <p:nvPr/>
        </p:nvSpPr>
        <p:spPr>
          <a:xfrm>
            <a:off x="4643511" y="-87198"/>
            <a:ext cx="17171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3600" b="1" dirty="0" smtClean="0">
                <a:ln w="12700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 jogo</a:t>
            </a:r>
            <a:endParaRPr lang="pt-PT" sz="3600" b="1" dirty="0">
              <a:ln w="12700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Rectângulo 7"/>
          <p:cNvSpPr/>
          <p:nvPr/>
        </p:nvSpPr>
        <p:spPr>
          <a:xfrm>
            <a:off x="6205932" y="247794"/>
            <a:ext cx="191270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Cálculo Mental</a:t>
            </a:r>
            <a:endParaRPr lang="pt-PT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Rectângulo arredondado 8"/>
          <p:cNvSpPr/>
          <p:nvPr/>
        </p:nvSpPr>
        <p:spPr>
          <a:xfrm>
            <a:off x="1361868" y="2238221"/>
            <a:ext cx="6408712" cy="8640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8000" b="1" dirty="0" smtClean="0">
                <a:solidFill>
                  <a:schemeClr val="tx1"/>
                </a:solidFill>
              </a:rPr>
              <a:t>6 + 9 =</a:t>
            </a:r>
            <a:endParaRPr lang="pt-PT" sz="8000" b="1" dirty="0">
              <a:solidFill>
                <a:schemeClr val="tx1"/>
              </a:solidFill>
            </a:endParaRPr>
          </a:p>
        </p:txBody>
      </p:sp>
      <p:sp>
        <p:nvSpPr>
          <p:cNvPr id="10" name="Rectângulo arredondado 9">
            <a:hlinkClick r:id="" action="ppaction://hlinkshowjump?jump=nextslide" highlightClick="1">
              <a:snd r:embed="rId2" name="correct2.wav"/>
            </a:hlinkClick>
          </p:cNvPr>
          <p:cNvSpPr/>
          <p:nvPr/>
        </p:nvSpPr>
        <p:spPr>
          <a:xfrm>
            <a:off x="68356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15</a:t>
            </a:r>
            <a:endParaRPr lang="pt-PT" sz="3600" b="1" dirty="0"/>
          </a:p>
        </p:txBody>
      </p:sp>
      <p:sp>
        <p:nvSpPr>
          <p:cNvPr id="11" name="Rectângulo arredondado 10">
            <a:hlinkClick r:id="" action="ppaction://noaction" highlightClick="1">
              <a:snd r:embed="rId3" name="wrong1.wav"/>
            </a:hlinkClick>
          </p:cNvPr>
          <p:cNvSpPr/>
          <p:nvPr/>
        </p:nvSpPr>
        <p:spPr>
          <a:xfrm>
            <a:off x="68356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14</a:t>
            </a:r>
            <a:endParaRPr lang="pt-PT" sz="3600" b="1" dirty="0"/>
          </a:p>
        </p:txBody>
      </p:sp>
      <p:sp>
        <p:nvSpPr>
          <p:cNvPr id="12" name="Rectângulo arredondado 11">
            <a:hlinkClick r:id="" action="ppaction://noaction" highlightClick="1">
              <a:snd r:embed="rId3" name="wrong1.wav"/>
            </a:hlinkClick>
          </p:cNvPr>
          <p:cNvSpPr/>
          <p:nvPr/>
        </p:nvSpPr>
        <p:spPr>
          <a:xfrm>
            <a:off x="464400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17</a:t>
            </a:r>
            <a:endParaRPr lang="pt-PT" sz="3600" b="1" dirty="0"/>
          </a:p>
        </p:txBody>
      </p:sp>
      <p:sp>
        <p:nvSpPr>
          <p:cNvPr id="13" name="Rectângulo arredondado 12">
            <a:hlinkClick r:id="" action="ppaction://noaction" highlightClick="1">
              <a:snd r:embed="rId3" name="wrong1.wav"/>
            </a:hlinkClick>
          </p:cNvPr>
          <p:cNvSpPr/>
          <p:nvPr/>
        </p:nvSpPr>
        <p:spPr>
          <a:xfrm>
            <a:off x="464400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/>
              <a:t>Nenhuma da opções</a:t>
            </a:r>
            <a:endParaRPr lang="pt-PT" sz="2400" b="1" dirty="0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91162"/>
            <a:ext cx="1302442" cy="195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256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ângulo 4"/>
          <p:cNvSpPr/>
          <p:nvPr/>
        </p:nvSpPr>
        <p:spPr>
          <a:xfrm>
            <a:off x="4643511" y="-87198"/>
            <a:ext cx="17171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3600" b="1" dirty="0" smtClean="0">
                <a:ln w="12700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 jogo</a:t>
            </a:r>
            <a:endParaRPr lang="pt-PT" sz="3600" b="1" dirty="0">
              <a:ln w="12700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Rectângulo 5"/>
          <p:cNvSpPr/>
          <p:nvPr/>
        </p:nvSpPr>
        <p:spPr>
          <a:xfrm>
            <a:off x="6205932" y="247794"/>
            <a:ext cx="191270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Cálculo Mental</a:t>
            </a:r>
            <a:endParaRPr lang="pt-PT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Rectângulo arredondado 6"/>
          <p:cNvSpPr/>
          <p:nvPr/>
        </p:nvSpPr>
        <p:spPr>
          <a:xfrm>
            <a:off x="1361868" y="2238221"/>
            <a:ext cx="6408712" cy="8640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8000" b="1" dirty="0" smtClean="0">
                <a:solidFill>
                  <a:schemeClr val="tx1"/>
                </a:solidFill>
              </a:rPr>
              <a:t>5 + 7 =</a:t>
            </a:r>
            <a:endParaRPr lang="pt-PT" sz="8000" b="1" dirty="0">
              <a:solidFill>
                <a:schemeClr val="tx1"/>
              </a:solidFill>
            </a:endParaRPr>
          </a:p>
        </p:txBody>
      </p:sp>
      <p:sp>
        <p:nvSpPr>
          <p:cNvPr id="8" name="Rectângulo arredondado 7">
            <a:hlinkClick r:id="" action="ppaction://noaction" highlightClick="1">
              <a:snd r:embed="rId3" name="wrong1.wav"/>
            </a:hlinkClick>
          </p:cNvPr>
          <p:cNvSpPr/>
          <p:nvPr/>
        </p:nvSpPr>
        <p:spPr>
          <a:xfrm>
            <a:off x="68356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9</a:t>
            </a:r>
            <a:endParaRPr lang="pt-PT" sz="3600" b="1" dirty="0"/>
          </a:p>
        </p:txBody>
      </p:sp>
      <p:sp>
        <p:nvSpPr>
          <p:cNvPr id="9" name="Rectângulo arredondado 8">
            <a:hlinkClick r:id="" action="ppaction://noaction" highlightClick="1">
              <a:snd r:embed="rId3" name="wrong1.wav"/>
            </a:hlinkClick>
          </p:cNvPr>
          <p:cNvSpPr/>
          <p:nvPr/>
        </p:nvSpPr>
        <p:spPr>
          <a:xfrm>
            <a:off x="68356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13</a:t>
            </a:r>
            <a:endParaRPr lang="pt-PT" sz="3600" b="1" dirty="0"/>
          </a:p>
        </p:txBody>
      </p:sp>
      <p:sp>
        <p:nvSpPr>
          <p:cNvPr id="10" name="Rectângulo arredondado 9">
            <a:hlinkClick r:id="" action="ppaction://noaction" highlightClick="1">
              <a:snd r:embed="rId3" name="wrong1.wav"/>
            </a:hlinkClick>
          </p:cNvPr>
          <p:cNvSpPr/>
          <p:nvPr/>
        </p:nvSpPr>
        <p:spPr>
          <a:xfrm>
            <a:off x="464400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11</a:t>
            </a:r>
            <a:endParaRPr lang="pt-PT" sz="3600" b="1" dirty="0"/>
          </a:p>
        </p:txBody>
      </p:sp>
      <p:sp>
        <p:nvSpPr>
          <p:cNvPr id="11" name="Rectângulo arredondado 10">
            <a:hlinkClick r:id="" action="ppaction://hlinkshowjump?jump=nextslide" highlightClick="1">
              <a:snd r:embed="rId4" name="correct2.wav"/>
            </a:hlinkClick>
          </p:cNvPr>
          <p:cNvSpPr/>
          <p:nvPr/>
        </p:nvSpPr>
        <p:spPr>
          <a:xfrm>
            <a:off x="464400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/>
              <a:t>Nenhuma da opções</a:t>
            </a:r>
            <a:endParaRPr lang="pt-PT" sz="2400" b="1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91162"/>
            <a:ext cx="1302442" cy="195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52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4643511" y="-87198"/>
            <a:ext cx="17171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3600" b="1" dirty="0" smtClean="0">
                <a:ln w="12700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 jogo</a:t>
            </a:r>
            <a:endParaRPr lang="pt-PT" sz="3600" b="1" dirty="0">
              <a:ln w="12700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6205932" y="247794"/>
            <a:ext cx="191270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Cálculo Mental</a:t>
            </a:r>
            <a:endParaRPr lang="pt-PT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ângulo arredondado 5"/>
          <p:cNvSpPr/>
          <p:nvPr/>
        </p:nvSpPr>
        <p:spPr>
          <a:xfrm>
            <a:off x="1361868" y="2238221"/>
            <a:ext cx="6408712" cy="8640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8000" b="1" dirty="0" smtClean="0">
                <a:solidFill>
                  <a:schemeClr val="tx1"/>
                </a:solidFill>
              </a:rPr>
              <a:t>2 + 9 =</a:t>
            </a:r>
            <a:endParaRPr lang="pt-PT" sz="8000" b="1" dirty="0">
              <a:solidFill>
                <a:schemeClr val="tx1"/>
              </a:solidFill>
            </a:endParaRPr>
          </a:p>
        </p:txBody>
      </p:sp>
      <p:sp>
        <p:nvSpPr>
          <p:cNvPr id="7" name="Rectângulo arredondado 6">
            <a:hlinkClick r:id="" action="ppaction://hlinkshowjump?jump=nextslide" highlightClick="1">
              <a:snd r:embed="rId2" name="correct2.wav"/>
            </a:hlinkClick>
          </p:cNvPr>
          <p:cNvSpPr/>
          <p:nvPr/>
        </p:nvSpPr>
        <p:spPr>
          <a:xfrm>
            <a:off x="68356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11</a:t>
            </a:r>
            <a:endParaRPr lang="pt-PT" sz="3600" b="1" dirty="0"/>
          </a:p>
        </p:txBody>
      </p:sp>
      <p:sp>
        <p:nvSpPr>
          <p:cNvPr id="8" name="Rectângulo arredondado 7">
            <a:hlinkClick r:id="" action="ppaction://noaction" highlightClick="1">
              <a:snd r:embed="rId3" name="wrong1.wav"/>
            </a:hlinkClick>
          </p:cNvPr>
          <p:cNvSpPr/>
          <p:nvPr/>
        </p:nvSpPr>
        <p:spPr>
          <a:xfrm>
            <a:off x="68356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10</a:t>
            </a:r>
            <a:endParaRPr lang="pt-PT" sz="3600" b="1" dirty="0"/>
          </a:p>
        </p:txBody>
      </p:sp>
      <p:sp>
        <p:nvSpPr>
          <p:cNvPr id="9" name="Rectângulo arredondado 8">
            <a:hlinkClick r:id="" action="ppaction://noaction" highlightClick="1">
              <a:snd r:embed="rId3" name="wrong1.wav"/>
            </a:hlinkClick>
          </p:cNvPr>
          <p:cNvSpPr/>
          <p:nvPr/>
        </p:nvSpPr>
        <p:spPr>
          <a:xfrm>
            <a:off x="464400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13</a:t>
            </a:r>
            <a:endParaRPr lang="pt-PT" sz="3600" b="1" dirty="0"/>
          </a:p>
        </p:txBody>
      </p:sp>
      <p:sp>
        <p:nvSpPr>
          <p:cNvPr id="10" name="Rectângulo arredondado 9">
            <a:hlinkClick r:id="" action="ppaction://noaction" highlightClick="1">
              <a:snd r:embed="rId3" name="wrong1.wav"/>
            </a:hlinkClick>
          </p:cNvPr>
          <p:cNvSpPr/>
          <p:nvPr/>
        </p:nvSpPr>
        <p:spPr>
          <a:xfrm>
            <a:off x="464400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/>
              <a:t>Nenhuma das opções</a:t>
            </a:r>
            <a:endParaRPr lang="pt-PT" sz="2400" b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91162"/>
            <a:ext cx="1302442" cy="195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43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4643511" y="-87198"/>
            <a:ext cx="17171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3600" b="1" dirty="0" smtClean="0">
                <a:ln w="12700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 jogo</a:t>
            </a:r>
            <a:endParaRPr lang="pt-PT" sz="3600" b="1" dirty="0">
              <a:ln w="12700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6205932" y="247794"/>
            <a:ext cx="191270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Cálculo Mental</a:t>
            </a:r>
            <a:endParaRPr lang="pt-PT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ângulo arredondado 5"/>
          <p:cNvSpPr/>
          <p:nvPr/>
        </p:nvSpPr>
        <p:spPr>
          <a:xfrm>
            <a:off x="1361868" y="2238221"/>
            <a:ext cx="6408712" cy="8640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8000" b="1" dirty="0" smtClean="0">
                <a:solidFill>
                  <a:schemeClr val="tx1"/>
                </a:solidFill>
              </a:rPr>
              <a:t>9 + 8 =</a:t>
            </a:r>
            <a:endParaRPr lang="pt-PT" sz="8000" b="1" dirty="0">
              <a:solidFill>
                <a:schemeClr val="tx1"/>
              </a:solidFill>
            </a:endParaRPr>
          </a:p>
        </p:txBody>
      </p:sp>
      <p:sp>
        <p:nvSpPr>
          <p:cNvPr id="7" name="Rectângulo arredondado 6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68356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19</a:t>
            </a:r>
            <a:endParaRPr lang="pt-PT" sz="3600" b="1" dirty="0"/>
          </a:p>
        </p:txBody>
      </p:sp>
      <p:sp>
        <p:nvSpPr>
          <p:cNvPr id="8" name="Rectângulo arredondado 7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68356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15</a:t>
            </a:r>
            <a:endParaRPr lang="pt-PT" sz="3600" b="1" dirty="0"/>
          </a:p>
        </p:txBody>
      </p:sp>
      <p:sp>
        <p:nvSpPr>
          <p:cNvPr id="9" name="Rectângulo arredondado 8">
            <a:hlinkClick r:id="" action="ppaction://hlinkshowjump?jump=nextslide" highlightClick="1">
              <a:snd r:embed="rId3" name="correct2.wav"/>
            </a:hlinkClick>
          </p:cNvPr>
          <p:cNvSpPr/>
          <p:nvPr/>
        </p:nvSpPr>
        <p:spPr>
          <a:xfrm>
            <a:off x="464400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17</a:t>
            </a:r>
            <a:endParaRPr lang="pt-PT" sz="3600" b="1" dirty="0"/>
          </a:p>
        </p:txBody>
      </p:sp>
      <p:sp>
        <p:nvSpPr>
          <p:cNvPr id="10" name="Rectângulo arredondado 9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464400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/>
              <a:t>Nenhuma da opções</a:t>
            </a:r>
            <a:endParaRPr lang="pt-PT" sz="2400" b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91162"/>
            <a:ext cx="1302442" cy="195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858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4643511" y="-87198"/>
            <a:ext cx="17171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3600" b="1" dirty="0" smtClean="0">
                <a:ln w="12700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 jogo</a:t>
            </a:r>
            <a:endParaRPr lang="pt-PT" sz="3600" b="1" dirty="0">
              <a:ln w="12700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6205932" y="247794"/>
            <a:ext cx="191270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Cálculo Mental</a:t>
            </a:r>
            <a:endParaRPr lang="pt-PT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ângulo arredondado 5"/>
          <p:cNvSpPr/>
          <p:nvPr/>
        </p:nvSpPr>
        <p:spPr>
          <a:xfrm>
            <a:off x="1361868" y="2238221"/>
            <a:ext cx="6408712" cy="8640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8000" b="1" dirty="0" smtClean="0">
                <a:solidFill>
                  <a:schemeClr val="tx1"/>
                </a:solidFill>
              </a:rPr>
              <a:t>6 + 7 =</a:t>
            </a:r>
            <a:endParaRPr lang="pt-PT" sz="8000" b="1" dirty="0">
              <a:solidFill>
                <a:schemeClr val="tx1"/>
              </a:solidFill>
            </a:endParaRPr>
          </a:p>
        </p:txBody>
      </p:sp>
      <p:sp>
        <p:nvSpPr>
          <p:cNvPr id="7" name="Rectângulo arredondado 6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68356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10</a:t>
            </a:r>
            <a:endParaRPr lang="pt-PT" sz="3600" b="1" dirty="0"/>
          </a:p>
        </p:txBody>
      </p:sp>
      <p:sp>
        <p:nvSpPr>
          <p:cNvPr id="8" name="Rectângulo arredondado 7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68356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12</a:t>
            </a:r>
            <a:endParaRPr lang="pt-PT" sz="3600" b="1" dirty="0"/>
          </a:p>
        </p:txBody>
      </p:sp>
      <p:sp>
        <p:nvSpPr>
          <p:cNvPr id="9" name="Rectângulo arredondado 8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464400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8</a:t>
            </a:r>
            <a:endParaRPr lang="pt-PT" sz="3600" b="1" dirty="0"/>
          </a:p>
        </p:txBody>
      </p:sp>
      <p:sp>
        <p:nvSpPr>
          <p:cNvPr id="10" name="Rectângulo arredondado 9">
            <a:hlinkClick r:id="" action="ppaction://hlinkshowjump?jump=nextslide" highlightClick="1">
              <a:snd r:embed="rId3" name="correct2.wav"/>
            </a:hlinkClick>
          </p:cNvPr>
          <p:cNvSpPr/>
          <p:nvPr/>
        </p:nvSpPr>
        <p:spPr>
          <a:xfrm>
            <a:off x="464400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/>
              <a:t>Nenhuma da opções</a:t>
            </a:r>
            <a:endParaRPr lang="pt-PT" sz="2400" b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91162"/>
            <a:ext cx="1302442" cy="195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605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4643511" y="-87198"/>
            <a:ext cx="17171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3600" b="1" dirty="0" smtClean="0">
                <a:ln w="12700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 jogo</a:t>
            </a:r>
            <a:endParaRPr lang="pt-PT" sz="3600" b="1" dirty="0">
              <a:ln w="12700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6205932" y="247794"/>
            <a:ext cx="191270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Cálculo Mental</a:t>
            </a:r>
            <a:endParaRPr lang="pt-PT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ângulo arredondado 5"/>
          <p:cNvSpPr/>
          <p:nvPr/>
        </p:nvSpPr>
        <p:spPr>
          <a:xfrm>
            <a:off x="1361868" y="2238221"/>
            <a:ext cx="6408712" cy="8640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8000" b="1" dirty="0" smtClean="0">
                <a:solidFill>
                  <a:schemeClr val="tx1"/>
                </a:solidFill>
              </a:rPr>
              <a:t>12 + 12 =</a:t>
            </a:r>
            <a:endParaRPr lang="pt-PT" sz="8000" b="1" dirty="0">
              <a:solidFill>
                <a:schemeClr val="tx1"/>
              </a:solidFill>
            </a:endParaRPr>
          </a:p>
        </p:txBody>
      </p:sp>
      <p:sp>
        <p:nvSpPr>
          <p:cNvPr id="7" name="Rectângulo arredondado 6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68356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25</a:t>
            </a:r>
            <a:endParaRPr lang="pt-PT" sz="3600" b="1" dirty="0"/>
          </a:p>
        </p:txBody>
      </p:sp>
      <p:sp>
        <p:nvSpPr>
          <p:cNvPr id="8" name="Rectângulo arredondado 7">
            <a:hlinkClick r:id="" action="ppaction://hlinkshowjump?jump=nextslide" highlightClick="1">
              <a:snd r:embed="rId3" name="correct2.wav"/>
            </a:hlinkClick>
          </p:cNvPr>
          <p:cNvSpPr/>
          <p:nvPr/>
        </p:nvSpPr>
        <p:spPr>
          <a:xfrm>
            <a:off x="68356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24</a:t>
            </a:r>
            <a:endParaRPr lang="pt-PT" sz="3600" b="1" dirty="0"/>
          </a:p>
        </p:txBody>
      </p:sp>
      <p:sp>
        <p:nvSpPr>
          <p:cNvPr id="9" name="Rectângulo arredondado 8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4644008" y="4581128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b="1" dirty="0" smtClean="0"/>
              <a:t>21</a:t>
            </a:r>
            <a:endParaRPr lang="pt-PT" sz="3600" b="1" dirty="0"/>
          </a:p>
        </p:txBody>
      </p:sp>
      <p:sp>
        <p:nvSpPr>
          <p:cNvPr id="10" name="Rectângulo arredondado 9">
            <a:hlinkClick r:id="" action="ppaction://noaction" highlightClick="1">
              <a:snd r:embed="rId2" name="wrong1.wav"/>
            </a:hlinkClick>
          </p:cNvPr>
          <p:cNvSpPr/>
          <p:nvPr/>
        </p:nvSpPr>
        <p:spPr>
          <a:xfrm>
            <a:off x="4644008" y="5373216"/>
            <a:ext cx="3816424" cy="64807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/>
              <a:t>Nenhuma da opções</a:t>
            </a:r>
            <a:endParaRPr lang="pt-PT" sz="2400" b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91162"/>
            <a:ext cx="1302442" cy="195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8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lfinete">
  <a:themeElements>
    <a:clrScheme name="Alfinete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Alfinete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lfine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208</TotalTime>
  <Words>407</Words>
  <Application>Microsoft Office PowerPoint</Application>
  <PresentationFormat>Apresentação no Ecrã (4:3)</PresentationFormat>
  <Paragraphs>194</Paragraphs>
  <Slides>28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dos diapositivos</vt:lpstr>
      </vt:variant>
      <vt:variant>
        <vt:i4>28</vt:i4>
      </vt:variant>
    </vt:vector>
  </HeadingPairs>
  <TitlesOfParts>
    <vt:vector size="30" baseType="lpstr">
      <vt:lpstr>Austin</vt:lpstr>
      <vt:lpstr>Alfinete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wingman</dc:creator>
  <cp:lastModifiedBy>wingman</cp:lastModifiedBy>
  <cp:revision>17</cp:revision>
  <dcterms:created xsi:type="dcterms:W3CDTF">2011-07-03T18:16:33Z</dcterms:created>
  <dcterms:modified xsi:type="dcterms:W3CDTF">2011-07-03T22:26:23Z</dcterms:modified>
</cp:coreProperties>
</file>