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13DE04-519D-46E1-BFBE-F0ADFDF7AD86}" type="datetimeFigureOut">
              <a:rPr lang="pt-PT" smtClean="0"/>
              <a:t>01-06-2011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8594A0-948B-4E84-8C2D-0B0D73BFBEB5}" type="slidenum">
              <a:rPr lang="pt-PT" smtClean="0"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CASAVISTA\Desktop\forma&#231;&#227;o\sons\regras%20da%20escola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24" y="285729"/>
            <a:ext cx="7772400" cy="1214446"/>
          </a:xfrm>
        </p:spPr>
        <p:txBody>
          <a:bodyPr/>
          <a:lstStyle/>
          <a:p>
            <a:pPr algn="ctr"/>
            <a:r>
              <a:rPr lang="pt-PT" dirty="0" smtClean="0"/>
              <a:t>REGRAS DA ESCOLA</a:t>
            </a:r>
            <a:endParaRPr lang="pt-PT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32" y="1428736"/>
            <a:ext cx="5472608" cy="4200226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259632" y="551723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0000"/>
                </a:solidFill>
              </a:rPr>
              <a:t>DEVEMOS RESPEITAR OS AMIGOS</a:t>
            </a:r>
            <a:endParaRPr lang="pt-PT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pt-PT" sz="4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Manter a sala limpa e o material arrumado</a:t>
            </a:r>
            <a:r>
              <a:rPr lang="pt-PT" sz="16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pt-PT" sz="16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pt-PT" dirty="0"/>
          </a:p>
        </p:txBody>
      </p:sp>
      <p:pic>
        <p:nvPicPr>
          <p:cNvPr id="5" name="Picture 2" descr="u163919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000240"/>
            <a:ext cx="4762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450057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pt-PT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pt-PT" sz="27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Cumprimentar</a:t>
            </a:r>
            <a:r>
              <a:rPr kumimoji="0" lang="pt-PT" sz="31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 despedir-se das pessoas.</a:t>
            </a:r>
            <a:r>
              <a:rPr kumimoji="0" lang="pt-PT" sz="31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pt-PT" sz="31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pt-PT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500174"/>
            <a:ext cx="20447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642910" y="1857364"/>
            <a:ext cx="635796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O recreio da escola (bis)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É para poder brincar 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Mas temos de ter cuidado (bis)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Para ninguém se magoar.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 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Não subam àquelas árvores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Nem façam nenhuma  asneira, 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Cuidado não atirem pedras (bis)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Não empurrar, nem (fazer) rasteiras.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 lvl="0"/>
            <a:endParaRPr lang="pt-PT" sz="900" b="1" dirty="0" smtClean="0">
              <a:effectLst/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 smtClean="0">
                <a:effectLst/>
                <a:latin typeface="Times New Roman"/>
                <a:ea typeface="Times New Roman"/>
              </a:rPr>
              <a:t> </a:t>
            </a:r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</a:t>
            </a:r>
            <a:r>
              <a:rPr lang="pt-PT" sz="9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marL="342900" lvl="0"/>
            <a:endParaRPr lang="pt-PT" sz="9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Não pisar ( o) nosso jardim,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Nem cortarem as flores,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Que são  belas e bonitas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(E) enchem a escola de cores.</a:t>
            </a:r>
          </a:p>
          <a:p>
            <a:pPr marL="342900" lvl="0"/>
            <a:endParaRPr lang="pt-PT" sz="9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  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A nossa casa de banho (bis) 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Não é para se sujar,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Pois todos os meninos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A vão  querer utilizar.    </a:t>
            </a:r>
          </a:p>
          <a:p>
            <a:pPr marL="342900" lvl="0"/>
            <a:endParaRPr lang="pt-PT" sz="9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</a:t>
            </a:r>
            <a:r>
              <a:rPr lang="pt-PT" sz="9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marL="342900" lvl="0"/>
            <a:endParaRPr lang="pt-PT" sz="9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3857620" y="1928802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Na cantina da escola (bis)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Nós  lá vamos almoçar 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À mesa temos  maneiras (bis)</a:t>
            </a: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pt-PT" sz="900" b="1" dirty="0" smtClean="0">
                <a:effectLst/>
                <a:latin typeface="Times New Roman"/>
                <a:ea typeface="Times New Roman"/>
              </a:rPr>
              <a:t> Não é sítio para brincar.</a:t>
            </a:r>
          </a:p>
          <a:p>
            <a:pPr>
              <a:spcAft>
                <a:spcPts val="0"/>
              </a:spcAft>
            </a:pPr>
            <a:endParaRPr lang="pt-PT" sz="900" dirty="0" smtClean="0">
              <a:effectLst/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magoar.</a:t>
            </a:r>
          </a:p>
          <a:p>
            <a:pPr marL="342900" lvl="0"/>
            <a:endParaRPr lang="pt-PT" sz="9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O recreio da escola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É para poder brincar 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Mas temos de ter cuidado (bis)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Para ninguém se magoar.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/>
            <a:r>
              <a:rPr lang="pt-PT" sz="9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pt-PT" sz="9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57224" y="714356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Liga as tuas colunas e canta a letra da música.</a:t>
            </a:r>
            <a:endParaRPr lang="pt-PT" sz="2800" dirty="0"/>
          </a:p>
        </p:txBody>
      </p:sp>
      <p:pic>
        <p:nvPicPr>
          <p:cNvPr id="7" name="Imagem 6" descr="viola8kq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285728"/>
            <a:ext cx="819150" cy="552450"/>
          </a:xfrm>
          <a:prstGeom prst="rect">
            <a:avLst/>
          </a:prstGeom>
        </p:spPr>
      </p:pic>
      <p:pic>
        <p:nvPicPr>
          <p:cNvPr id="8" name="regras da esco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57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8640"/>
            <a:ext cx="2791198" cy="208823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187624" y="321297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chemeClr val="accent6">
                    <a:lumMod val="75000"/>
                  </a:schemeClr>
                </a:solidFill>
              </a:rPr>
              <a:t>Porque é que as regras devem existir?</a:t>
            </a:r>
            <a:endParaRPr lang="pt-P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spcAft>
                <a:spcPts val="0"/>
              </a:spcAft>
              <a:tabLst>
                <a:tab pos="2197100" algn="l"/>
              </a:tabLst>
            </a:pPr>
            <a:r>
              <a:rPr lang="pt-PT" sz="4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Pôr o dedo no ar para </a:t>
            </a:r>
            <a:r>
              <a:rPr lang="pt-PT" sz="4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falar.</a:t>
            </a:r>
            <a:endParaRPr lang="pt-PT" sz="48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76374" y="2290506"/>
            <a:ext cx="5591251" cy="367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 descr="viola8kq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1785926"/>
            <a:ext cx="819150" cy="552450"/>
          </a:xfrm>
          <a:prstGeom prst="rect">
            <a:avLst/>
          </a:prstGeom>
        </p:spPr>
      </p:pic>
    </p:spTree>
  </p:cSld>
  <p:clrMapOvr>
    <a:masterClrMapping/>
  </p:clrMapOvr>
  <p:transition advClick="0" advTm="5000">
    <p:sndAc>
      <p:stSnd>
        <p:snd r:embed="rId2" name="J021409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Grp="1"/>
          </p:cNvSpPr>
          <p:nvPr>
            <p:ph type="title"/>
          </p:nvPr>
        </p:nvSpPr>
        <p:spPr>
          <a:xfrm>
            <a:off x="500034" y="92867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tabLst>
                <a:tab pos="1485900" algn="l"/>
              </a:tabLst>
            </a:pP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Ajudar os colegas e ser amigo de </a:t>
            </a: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todos.</a:t>
            </a:r>
            <a:endParaRPr lang="pt-PT" sz="1050" b="1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2" descr="g070548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51106" y="2462763"/>
            <a:ext cx="6241788" cy="333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Grp="1"/>
          </p:cNvSpPr>
          <p:nvPr>
            <p:ph type="title"/>
          </p:nvPr>
        </p:nvSpPr>
        <p:spPr>
          <a:xfrm>
            <a:off x="428596" y="92867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Não interromper a professora quando está a falar com </a:t>
            </a: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alguém.</a:t>
            </a:r>
            <a:endParaRPr lang="pt-PT" sz="1050" b="1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2" descr="g041964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03099" y="1935163"/>
            <a:ext cx="3337801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</a:rPr>
              <a:t>Não devemos correr dentro da sala</a:t>
            </a:r>
            <a:endParaRPr lang="pt-PT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65749" y="2898006"/>
            <a:ext cx="4612501" cy="24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5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Estar com </a:t>
            </a:r>
            <a:r>
              <a:rPr lang="pt-PT" sz="5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atenção!</a:t>
            </a:r>
            <a:endParaRPr lang="pt-PT" sz="2000" dirty="0">
              <a:solidFill>
                <a:schemeClr val="accent6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2" descr="g110864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18478" y="1935163"/>
            <a:ext cx="6107043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07062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928670"/>
            <a:ext cx="4953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1142976" y="5429264"/>
            <a:ext cx="6400800" cy="714380"/>
          </a:xfrm>
        </p:spPr>
        <p:txBody>
          <a:bodyPr/>
          <a:lstStyle/>
          <a:p>
            <a:pPr algn="ctr"/>
            <a:r>
              <a:rPr lang="pt-PT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Ser aplicado e interessado.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6 L 0.27205 -0.72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Estudar as lições.</a:t>
            </a:r>
            <a:br>
              <a:rPr lang="pt-PT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pt-PT" dirty="0"/>
          </a:p>
        </p:txBody>
      </p:sp>
      <p:pic>
        <p:nvPicPr>
          <p:cNvPr id="4" name="Picture 2" descr="g110662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74423" y="1935163"/>
            <a:ext cx="4395153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171</Words>
  <Application>Microsoft Office PowerPoint</Application>
  <PresentationFormat>Apresentação no Ecrã (4:3)</PresentationFormat>
  <Paragraphs>61</Paragraphs>
  <Slides>12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Fluxo</vt:lpstr>
      <vt:lpstr>REGRAS DA ESCOLA</vt:lpstr>
      <vt:lpstr>Diapositivo 2</vt:lpstr>
      <vt:lpstr>Pôr o dedo no ar para falar.</vt:lpstr>
      <vt:lpstr>Ajudar os colegas e ser amigo de todos.</vt:lpstr>
      <vt:lpstr>Não interromper a professora quando está a falar com alguém.</vt:lpstr>
      <vt:lpstr>Não devemos correr dentro da sala</vt:lpstr>
      <vt:lpstr>Estar com atenção!</vt:lpstr>
      <vt:lpstr>Diapositivo 8</vt:lpstr>
      <vt:lpstr>Estudar as lições. </vt:lpstr>
      <vt:lpstr>      Manter a sala limpa e o material arrumado </vt:lpstr>
      <vt:lpstr> Cumprimentar e despedir-se das pessoas. 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REGRAS DA ESCOLA</dc:title>
  <dc:creator>CASAVISTA</dc:creator>
  <cp:lastModifiedBy>CASAVISTA</cp:lastModifiedBy>
  <cp:revision>8</cp:revision>
  <dcterms:created xsi:type="dcterms:W3CDTF">2011-06-01T22:32:57Z</dcterms:created>
  <dcterms:modified xsi:type="dcterms:W3CDTF">2011-06-01T23:46:02Z</dcterms:modified>
</cp:coreProperties>
</file>