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3" r:id="rId3"/>
    <p:sldId id="290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6611-2776-427A-B7CD-CE514B300CD4}" type="datetimeFigureOut">
              <a:rPr lang="pt-PT" smtClean="0"/>
              <a:pPr/>
              <a:t>31-05-2012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E4B23-1E67-403F-B754-41C97C4BDF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gif"/><Relationship Id="rId7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gif"/><Relationship Id="rId7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6.gif"/><Relationship Id="rId4" Type="http://schemas.openxmlformats.org/officeDocument/2006/relationships/image" Target="../media/image8.gif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gif"/><Relationship Id="rId7" Type="http://schemas.openxmlformats.org/officeDocument/2006/relationships/image" Target="../media/image10.gif"/><Relationship Id="rId12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6.gif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image" Target="../media/image11.gif"/><Relationship Id="rId12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0" Type="http://schemas.openxmlformats.org/officeDocument/2006/relationships/image" Target="../media/image12.gif"/><Relationship Id="rId4" Type="http://schemas.openxmlformats.org/officeDocument/2006/relationships/image" Target="../media/image8.gif"/><Relationship Id="rId9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image" Target="../media/image11.gif"/><Relationship Id="rId12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0" Type="http://schemas.openxmlformats.org/officeDocument/2006/relationships/image" Target="../media/image12.gif"/><Relationship Id="rId4" Type="http://schemas.openxmlformats.org/officeDocument/2006/relationships/image" Target="../media/image8.gif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8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b="1" dirty="0" smtClean="0"/>
              <a:t>A primavera da lagarta</a:t>
            </a:r>
            <a:endParaRPr lang="pt-PT" sz="6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Ruth Rocha,</a:t>
            </a:r>
          </a:p>
          <a:p>
            <a:r>
              <a:rPr lang="pt-PT" b="1" dirty="0" smtClean="0">
                <a:solidFill>
                  <a:schemeClr val="tx1"/>
                </a:solidFill>
              </a:rPr>
              <a:t> Marilda Castanha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1077466" cy="60007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31" name="Picture 7" descr="C:\Documents and Settings\Ana\Desktop\Flora\animais em movimento\caraco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235" y="3501008"/>
            <a:ext cx="1116766" cy="1296144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17032"/>
            <a:ext cx="1373882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1149474" cy="60007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31" name="Picture 7" descr="C:\Documents and Settings\Ana\Desktop\Flora\animais em movimento\caraco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235" y="3501008"/>
            <a:ext cx="1116766" cy="1296144"/>
          </a:xfrm>
          <a:prstGeom prst="rect">
            <a:avLst/>
          </a:prstGeom>
          <a:noFill/>
        </p:spPr>
      </p:pic>
      <p:pic>
        <p:nvPicPr>
          <p:cNvPr id="1032" name="Picture 8" descr="C:\Documents and Settings\Ana\Desktop\Flora\animais em movimento\aranha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908720"/>
            <a:ext cx="476250" cy="1296144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3717032"/>
            <a:ext cx="1373882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1149474" cy="60007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31" name="Picture 7" descr="C:\Documents and Settings\Ana\Desktop\Flora\animais em movimento\caraco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235" y="3501008"/>
            <a:ext cx="1116766" cy="1296144"/>
          </a:xfrm>
          <a:prstGeom prst="rect">
            <a:avLst/>
          </a:prstGeom>
          <a:noFill/>
        </p:spPr>
      </p:pic>
      <p:pic>
        <p:nvPicPr>
          <p:cNvPr id="1032" name="Picture 8" descr="C:\Documents and Settings\Ana\Desktop\Flora\animais em movimento\aranha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908720"/>
            <a:ext cx="476250" cy="1296144"/>
          </a:xfrm>
          <a:prstGeom prst="rect">
            <a:avLst/>
          </a:prstGeom>
          <a:noFill/>
        </p:spPr>
      </p:pic>
      <p:pic>
        <p:nvPicPr>
          <p:cNvPr id="1038" name="Picture 14" descr="C:\Documents and Settings\Ana\Desktop\Flora\animais em movimento\cigarr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780928"/>
            <a:ext cx="655845" cy="861968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3717032"/>
            <a:ext cx="1373882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1077466" cy="600075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31" name="Picture 7" descr="C:\Documents and Settings\Ana\Desktop\Flora\animais em movimento\caraco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235" y="3501008"/>
            <a:ext cx="1116766" cy="1296144"/>
          </a:xfrm>
          <a:prstGeom prst="rect">
            <a:avLst/>
          </a:prstGeom>
          <a:noFill/>
        </p:spPr>
      </p:pic>
      <p:pic>
        <p:nvPicPr>
          <p:cNvPr id="1032" name="Picture 8" descr="C:\Documents and Settings\Ana\Desktop\Flora\animais em movimento\aranha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908720"/>
            <a:ext cx="476250" cy="1296144"/>
          </a:xfrm>
          <a:prstGeom prst="rect">
            <a:avLst/>
          </a:prstGeom>
          <a:noFill/>
        </p:spPr>
      </p:pic>
      <p:pic>
        <p:nvPicPr>
          <p:cNvPr id="1033" name="Picture 9" descr="C:\Documents and Settings\Ana\Desktop\Flora\animais em movimento\borbo01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687194"/>
            <a:ext cx="1672580" cy="1170806"/>
          </a:xfrm>
          <a:prstGeom prst="rect">
            <a:avLst/>
          </a:prstGeom>
          <a:noFill/>
        </p:spPr>
      </p:pic>
      <p:pic>
        <p:nvPicPr>
          <p:cNvPr id="1034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6672"/>
            <a:ext cx="666750" cy="762000"/>
          </a:xfrm>
          <a:prstGeom prst="rect">
            <a:avLst/>
          </a:prstGeom>
          <a:noFill/>
        </p:spPr>
      </p:pic>
      <p:pic>
        <p:nvPicPr>
          <p:cNvPr id="1038" name="Picture 14" descr="C:\Documents and Settings\Ana\Desktop\Flora\animais em movimento\cigarr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2780928"/>
            <a:ext cx="655845" cy="861968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3717032"/>
            <a:ext cx="1373882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  <p:pic>
        <p:nvPicPr>
          <p:cNvPr id="15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916832"/>
            <a:ext cx="666750" cy="762000"/>
          </a:xfrm>
          <a:prstGeom prst="rect">
            <a:avLst/>
          </a:prstGeom>
          <a:noFill/>
        </p:spPr>
      </p:pic>
      <p:pic>
        <p:nvPicPr>
          <p:cNvPr id="16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620688"/>
            <a:ext cx="666750" cy="762000"/>
          </a:xfrm>
          <a:prstGeom prst="rect">
            <a:avLst/>
          </a:prstGeom>
          <a:noFill/>
        </p:spPr>
      </p:pic>
      <p:pic>
        <p:nvPicPr>
          <p:cNvPr id="17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340768"/>
            <a:ext cx="666750" cy="762000"/>
          </a:xfrm>
          <a:prstGeom prst="rect">
            <a:avLst/>
          </a:prstGeom>
          <a:noFill/>
        </p:spPr>
      </p:pic>
      <p:pic>
        <p:nvPicPr>
          <p:cNvPr id="18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88640"/>
            <a:ext cx="666750" cy="762000"/>
          </a:xfrm>
          <a:prstGeom prst="rect">
            <a:avLst/>
          </a:prstGeom>
          <a:noFill/>
        </p:spPr>
      </p:pic>
      <p:pic>
        <p:nvPicPr>
          <p:cNvPr id="19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797152"/>
            <a:ext cx="666750" cy="762000"/>
          </a:xfrm>
          <a:prstGeom prst="rect">
            <a:avLst/>
          </a:prstGeom>
          <a:noFill/>
        </p:spPr>
      </p:pic>
      <p:pic>
        <p:nvPicPr>
          <p:cNvPr id="20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445224"/>
            <a:ext cx="666750" cy="762000"/>
          </a:xfrm>
          <a:prstGeom prst="rect">
            <a:avLst/>
          </a:prstGeom>
          <a:noFill/>
        </p:spPr>
      </p:pic>
      <p:pic>
        <p:nvPicPr>
          <p:cNvPr id="21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157192"/>
            <a:ext cx="666750" cy="762000"/>
          </a:xfrm>
          <a:prstGeom prst="rect">
            <a:avLst/>
          </a:prstGeom>
          <a:noFill/>
        </p:spPr>
      </p:pic>
      <p:pic>
        <p:nvPicPr>
          <p:cNvPr id="22" name="Picture 9" descr="C:\Documents and Settings\Ana\Desktop\Flora\animais em movimento\borbo01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687194"/>
            <a:ext cx="1672580" cy="1170806"/>
          </a:xfrm>
          <a:prstGeom prst="rect">
            <a:avLst/>
          </a:prstGeom>
          <a:noFill/>
        </p:spPr>
      </p:pic>
      <p:pic>
        <p:nvPicPr>
          <p:cNvPr id="23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852936"/>
            <a:ext cx="666750" cy="762000"/>
          </a:xfrm>
          <a:prstGeom prst="rect">
            <a:avLst/>
          </a:prstGeom>
          <a:noFill/>
        </p:spPr>
      </p:pic>
      <p:pic>
        <p:nvPicPr>
          <p:cNvPr id="24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16832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1077466" cy="600075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31" name="Picture 7" descr="C:\Documents and Settings\Ana\Desktop\Flora\animais em movimento\caraco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235" y="3501008"/>
            <a:ext cx="1116766" cy="1296144"/>
          </a:xfrm>
          <a:prstGeom prst="rect">
            <a:avLst/>
          </a:prstGeom>
          <a:noFill/>
        </p:spPr>
      </p:pic>
      <p:pic>
        <p:nvPicPr>
          <p:cNvPr id="1032" name="Picture 8" descr="C:\Documents and Settings\Ana\Desktop\Flora\animais em movimento\aranha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908720"/>
            <a:ext cx="476250" cy="1296144"/>
          </a:xfrm>
          <a:prstGeom prst="rect">
            <a:avLst/>
          </a:prstGeom>
          <a:noFill/>
        </p:spPr>
      </p:pic>
      <p:pic>
        <p:nvPicPr>
          <p:cNvPr id="1033" name="Picture 9" descr="C:\Documents and Settings\Ana\Desktop\Flora\animais em movimento\borbo01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687194"/>
            <a:ext cx="1672580" cy="1170806"/>
          </a:xfrm>
          <a:prstGeom prst="rect">
            <a:avLst/>
          </a:prstGeom>
          <a:noFill/>
        </p:spPr>
      </p:pic>
      <p:pic>
        <p:nvPicPr>
          <p:cNvPr id="1034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6672"/>
            <a:ext cx="666750" cy="762000"/>
          </a:xfrm>
          <a:prstGeom prst="rect">
            <a:avLst/>
          </a:prstGeom>
          <a:noFill/>
        </p:spPr>
      </p:pic>
      <p:pic>
        <p:nvPicPr>
          <p:cNvPr id="1038" name="Picture 14" descr="C:\Documents and Settings\Ana\Desktop\Flora\animais em movimento\cigarr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2780928"/>
            <a:ext cx="655845" cy="861968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3717032"/>
            <a:ext cx="1373882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  <p:pic>
        <p:nvPicPr>
          <p:cNvPr id="15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916832"/>
            <a:ext cx="666750" cy="762000"/>
          </a:xfrm>
          <a:prstGeom prst="rect">
            <a:avLst/>
          </a:prstGeom>
          <a:noFill/>
        </p:spPr>
      </p:pic>
      <p:pic>
        <p:nvPicPr>
          <p:cNvPr id="16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620688"/>
            <a:ext cx="666750" cy="762000"/>
          </a:xfrm>
          <a:prstGeom prst="rect">
            <a:avLst/>
          </a:prstGeom>
          <a:noFill/>
        </p:spPr>
      </p:pic>
      <p:pic>
        <p:nvPicPr>
          <p:cNvPr id="17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340768"/>
            <a:ext cx="666750" cy="762000"/>
          </a:xfrm>
          <a:prstGeom prst="rect">
            <a:avLst/>
          </a:prstGeom>
          <a:noFill/>
        </p:spPr>
      </p:pic>
      <p:pic>
        <p:nvPicPr>
          <p:cNvPr id="18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88640"/>
            <a:ext cx="666750" cy="762000"/>
          </a:xfrm>
          <a:prstGeom prst="rect">
            <a:avLst/>
          </a:prstGeom>
          <a:noFill/>
        </p:spPr>
      </p:pic>
      <p:pic>
        <p:nvPicPr>
          <p:cNvPr id="19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797152"/>
            <a:ext cx="666750" cy="762000"/>
          </a:xfrm>
          <a:prstGeom prst="rect">
            <a:avLst/>
          </a:prstGeom>
          <a:noFill/>
        </p:spPr>
      </p:pic>
      <p:pic>
        <p:nvPicPr>
          <p:cNvPr id="20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445224"/>
            <a:ext cx="666750" cy="762000"/>
          </a:xfrm>
          <a:prstGeom prst="rect">
            <a:avLst/>
          </a:prstGeom>
          <a:noFill/>
        </p:spPr>
      </p:pic>
      <p:pic>
        <p:nvPicPr>
          <p:cNvPr id="21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157192"/>
            <a:ext cx="666750" cy="762000"/>
          </a:xfrm>
          <a:prstGeom prst="rect">
            <a:avLst/>
          </a:prstGeom>
          <a:noFill/>
        </p:spPr>
      </p:pic>
      <p:pic>
        <p:nvPicPr>
          <p:cNvPr id="22" name="Picture 9" descr="C:\Documents and Settings\Ana\Desktop\Flora\animais em movimento\borbo01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687194"/>
            <a:ext cx="1672580" cy="1170806"/>
          </a:xfrm>
          <a:prstGeom prst="rect">
            <a:avLst/>
          </a:prstGeom>
          <a:noFill/>
        </p:spPr>
      </p:pic>
      <p:pic>
        <p:nvPicPr>
          <p:cNvPr id="23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852936"/>
            <a:ext cx="666750" cy="762000"/>
          </a:xfrm>
          <a:prstGeom prst="rect">
            <a:avLst/>
          </a:prstGeom>
          <a:noFill/>
        </p:spPr>
      </p:pic>
      <p:pic>
        <p:nvPicPr>
          <p:cNvPr id="24" name="Picture 10" descr="C:\Documents and Settings\Ana\Desktop\Flora\animais em movimento\borbo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16832"/>
            <a:ext cx="666750" cy="762000"/>
          </a:xfrm>
          <a:prstGeom prst="rect">
            <a:avLst/>
          </a:prstGeom>
          <a:noFill/>
        </p:spPr>
      </p:pic>
      <p:pic>
        <p:nvPicPr>
          <p:cNvPr id="1026" name="Picture 2" descr="C:\Documents and Settings\Ana\Desktop\Flora\animais em movimento\borbo08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1268759"/>
            <a:ext cx="1008112" cy="94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b="1" dirty="0" smtClean="0"/>
              <a:t>Fim</a:t>
            </a:r>
            <a:endParaRPr lang="pt-P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717032"/>
            <a:ext cx="1517898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1008112" cy="60007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717032"/>
            <a:ext cx="1517898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na\Desktop\Flora\animais em movimento\formig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2924944"/>
            <a:ext cx="1542273" cy="576064"/>
          </a:xfrm>
          <a:prstGeom prst="rect">
            <a:avLst/>
          </a:prstGeom>
          <a:noFill/>
        </p:spPr>
      </p:pic>
      <p:pic>
        <p:nvPicPr>
          <p:cNvPr id="1027" name="Picture 3" descr="C:\Documents and Settings\Ana\Desktop\Flora\animais em movimento\joana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6633">
            <a:off x="5134404" y="4413673"/>
            <a:ext cx="676705" cy="676705"/>
          </a:xfrm>
          <a:prstGeom prst="rect">
            <a:avLst/>
          </a:prstGeom>
          <a:noFill/>
        </p:spPr>
      </p:pic>
      <p:pic>
        <p:nvPicPr>
          <p:cNvPr id="1028" name="Picture 4" descr="C:\Documents and Settings\Ana\Desktop\Flora\animais em movimento\gafanho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1077466" cy="600075"/>
          </a:xfrm>
          <a:prstGeom prst="rect">
            <a:avLst/>
          </a:prstGeom>
          <a:noFill/>
        </p:spPr>
      </p:pic>
      <p:pic>
        <p:nvPicPr>
          <p:cNvPr id="1029" name="Picture 5" descr="C:\Documents and Settings\Ana\Desktop\Flora\animais em movimento\lagart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1143000" cy="1219200"/>
          </a:xfrm>
          <a:prstGeom prst="rect">
            <a:avLst/>
          </a:prstGeom>
          <a:noFill/>
        </p:spPr>
      </p:pic>
      <p:pic>
        <p:nvPicPr>
          <p:cNvPr id="1030" name="Picture 6" descr="C:\Documents and Settings\Ana\Desktop\Flora\animais em movimento\camaleo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3"/>
            <a:ext cx="948307" cy="1728193"/>
          </a:xfrm>
          <a:prstGeom prst="rect">
            <a:avLst/>
          </a:prstGeom>
          <a:noFill/>
        </p:spPr>
      </p:pic>
      <p:pic>
        <p:nvPicPr>
          <p:cNvPr id="1040" name="Picture 16" descr="C:\Documents and Settings\Ana\Desktop\Flora\animais em movimento\lagartix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717032"/>
            <a:ext cx="1517898" cy="457200"/>
          </a:xfrm>
          <a:prstGeom prst="rect">
            <a:avLst/>
          </a:prstGeom>
          <a:noFill/>
        </p:spPr>
      </p:pic>
      <p:pic>
        <p:nvPicPr>
          <p:cNvPr id="1041" name="Picture 17" descr="C:\Documents and Settings\Ana\Desktop\Flora\animais em movimento\louva a de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420888"/>
            <a:ext cx="952500" cy="685800"/>
          </a:xfrm>
          <a:prstGeom prst="rect">
            <a:avLst/>
          </a:prstGeom>
          <a:noFill/>
        </p:spPr>
      </p:pic>
      <p:pic>
        <p:nvPicPr>
          <p:cNvPr id="1049" name="Picture 25" descr="C:\Documents and Settings\Ana\Desktop\Flora\animais em movimento\libel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293096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11</Words>
  <Application>Microsoft Office PowerPoint</Application>
  <PresentationFormat>Apresentação no Ecrã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A primavera da lagarta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Fim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 </dc:creator>
  <cp:lastModifiedBy> </cp:lastModifiedBy>
  <cp:revision>5</cp:revision>
  <dcterms:created xsi:type="dcterms:W3CDTF">2012-05-22T20:29:01Z</dcterms:created>
  <dcterms:modified xsi:type="dcterms:W3CDTF">2012-05-31T21:28:24Z</dcterms:modified>
</cp:coreProperties>
</file>