
<file path=[Content_Types].xml><?xml version="1.0" encoding="utf-8"?>
<Types xmlns="http://schemas.openxmlformats.org/package/2006/content-types">
  <Default Extension="bmp" ContentType="image/bmp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6" r:id="rId13"/>
    <p:sldId id="258" r:id="rId14"/>
    <p:sldId id="257" r:id="rId1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74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0705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726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16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369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8835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676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81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375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190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34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92D050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8D39-4291-47C2-9A72-AE0DA16A7339}" type="datetimeFigureOut">
              <a:rPr lang="pt-PT" smtClean="0"/>
              <a:t>28-09-2010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AC755-F74F-4453-8164-0DF607E1364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084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pt-PT" dirty="0" smtClean="0"/>
              <a:t>REGRAS DA ESCOLA</a:t>
            </a:r>
            <a:endParaRPr lang="pt-PT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5517232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DEVEMOS RESPEITAR OS AMIGOS</a:t>
            </a:r>
            <a:endParaRPr lang="pt-PT" sz="3200" b="1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0768"/>
            <a:ext cx="5472608" cy="420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u163919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48680"/>
            <a:ext cx="47625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4581128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pt-PT" sz="36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Manter a sala limpa e o material arrumado</a:t>
            </a:r>
            <a:endParaRPr lang="pt-PT" sz="1200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6852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57200"/>
            <a:ext cx="20447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39552" y="4000709"/>
            <a:ext cx="824328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Cumprimentar e despedir-se das pessoas</a:t>
            </a: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853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597456"/>
            <a:ext cx="4572000" cy="76020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O recreio da escola (bis)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É para poder brincar 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Mas temos de ter cuidado (bis)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Para ninguém se magoar.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 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Não subam àquelas árvores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Nem façam nenhuma  asneira, 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Cuidado não atirem pedras (bis)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Não empurrar, nem (fazer) rasteiras.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 lvl="0"/>
            <a:endParaRPr lang="pt-PT" sz="2400" b="1" dirty="0" smtClean="0">
              <a:effectLst/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 smtClean="0">
                <a:effectLst/>
                <a:latin typeface="Times New Roman"/>
                <a:ea typeface="Times New Roman"/>
              </a:rPr>
              <a:t> </a:t>
            </a:r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magoar.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endParaRPr lang="pt-PT" sz="20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endParaRPr lang="pt-PT" sz="2000" b="1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endParaRPr lang="pt-PT" sz="20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2000" b="1" dirty="0" smtClean="0">
                <a:effectLst/>
                <a:latin typeface="Times New Roman"/>
                <a:ea typeface="Times New Roman"/>
              </a:rPr>
              <a:t> </a:t>
            </a:r>
            <a:endParaRPr lang="pt-PT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9739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404664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Não pisar ( o) nosso jardim,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Nem cortarem as flores,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Que são  belas e bonitas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(E) enchem a escola de cores.</a:t>
            </a:r>
          </a:p>
          <a:p>
            <a:pPr marL="342900" lvl="0"/>
            <a:endParaRPr lang="pt-PT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  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A nossa casa de banho (bis) 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Não é para se sujar,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Pois todos os meninos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A vão  querer utilizar.    </a:t>
            </a:r>
          </a:p>
          <a:p>
            <a:pPr marL="342900" lvl="0"/>
            <a:endParaRPr lang="pt-PT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magoar.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4489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8333" y="963848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Na cantina da escola (bis)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Nós  lá vamos almoçar 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À mesa temos  maneiras (bis)</a:t>
            </a: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pt-PT" sz="2400" b="1" dirty="0" smtClean="0">
                <a:effectLst/>
                <a:latin typeface="Times New Roman"/>
                <a:ea typeface="Times New Roman"/>
              </a:rPr>
              <a:t> Não é sítio para brincar.</a:t>
            </a:r>
          </a:p>
          <a:p>
            <a:pPr>
              <a:spcAft>
                <a:spcPts val="0"/>
              </a:spcAft>
            </a:pPr>
            <a:endParaRPr lang="pt-PT" sz="2400" dirty="0" smtClean="0">
              <a:effectLst/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</a:t>
            </a:r>
            <a:r>
              <a:rPr lang="pt-PT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marL="342900" lvl="0"/>
            <a:endParaRPr lang="pt-PT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magoar.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pt-PT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endParaRPr lang="pt-PT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pt-PT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pt-PT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161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791198" cy="2088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321297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chemeClr val="accent6">
                    <a:lumMod val="75000"/>
                  </a:schemeClr>
                </a:solidFill>
              </a:rPr>
              <a:t>Porque é que as regras devem existir?</a:t>
            </a:r>
            <a:endParaRPr lang="pt-P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61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4869160"/>
            <a:ext cx="7776864" cy="83099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spcAft>
                <a:spcPts val="0"/>
              </a:spcAft>
              <a:tabLst>
                <a:tab pos="2197100" algn="l"/>
              </a:tabLst>
            </a:pPr>
            <a:r>
              <a:rPr lang="pt-PT" sz="48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/>
                <a:latin typeface="Times New Roman"/>
                <a:ea typeface="Times New Roman"/>
              </a:rPr>
              <a:t>Pôr o dedo no ar para falar</a:t>
            </a:r>
            <a:endParaRPr lang="pt-PT" sz="4800" dirty="0"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929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07054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5524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4365104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tabLst>
                <a:tab pos="1485900" algn="l"/>
              </a:tabLst>
            </a:pPr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Ajudar os colegas e ser amigo de todos</a:t>
            </a:r>
            <a:endParaRPr lang="pt-PT" sz="1050" b="1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2955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0419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08720"/>
            <a:ext cx="35433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4653136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Não interromper a professora quando está a falar com alguém</a:t>
            </a:r>
            <a:endParaRPr lang="pt-PT" sz="1050" b="1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005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5715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4653136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</a:rPr>
              <a:t>Não devemos correr dentro da sala</a:t>
            </a:r>
            <a:endParaRPr lang="pt-PT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690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11086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6672"/>
            <a:ext cx="57912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4869160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5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Estar com atenção</a:t>
            </a:r>
            <a:endParaRPr lang="pt-PT" sz="2000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2704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07062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764704"/>
            <a:ext cx="4953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537321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effectLst/>
                <a:latin typeface="Times New Roman"/>
                <a:ea typeface="Times New Roman"/>
              </a:rPr>
              <a:t> </a:t>
            </a:r>
            <a:r>
              <a:rPr lang="pt-PT" sz="4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Ser aplicado e interessado</a:t>
            </a:r>
            <a:endParaRPr lang="pt-PT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942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11066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8"/>
            <a:ext cx="36195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5229200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4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Estudar as lições</a:t>
            </a:r>
            <a:endParaRPr lang="pt-PT" b="1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8738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rmAutofit/>
      </a:bodyPr>
      <a:lstStyle>
        <a:defPPr algn="ctr">
          <a:spcAft>
            <a:spcPts val="0"/>
          </a:spcAft>
          <a:tabLst>
            <a:tab pos="2197100" algn="l"/>
          </a:tabLst>
          <a:defRPr sz="4800" dirty="0" smtClean="0">
            <a:solidFill>
              <a:srgbClr xmlns:mc="http://schemas.openxmlformats.org/markup-compatibility/2006" xmlns:a14="http://schemas.microsoft.com/office/drawing/2010/main" val="FF0000" mc:Ignorable=""/>
            </a:solidFill>
            <a:effectLst/>
            <a:latin typeface="Times New Roman"/>
            <a:ea typeface="Times New Roman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198</Words>
  <Application>Microsoft Office PowerPoint</Application>
  <PresentationFormat>On-screen Show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REGRAS DA ESCOLA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Ismael</dc:creator>
  <cp:lastModifiedBy>Ismael</cp:lastModifiedBy>
  <cp:revision>6</cp:revision>
  <dcterms:created xsi:type="dcterms:W3CDTF">2010-09-28T10:03:17Z</dcterms:created>
  <dcterms:modified xsi:type="dcterms:W3CDTF">2010-09-28T10:51:49Z</dcterms:modified>
</cp:coreProperties>
</file>