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71" r:id="rId4"/>
    <p:sldId id="269" r:id="rId5"/>
    <p:sldId id="272" r:id="rId6"/>
    <p:sldId id="273" r:id="rId7"/>
    <p:sldId id="264" r:id="rId8"/>
    <p:sldId id="260" r:id="rId9"/>
    <p:sldId id="266" r:id="rId10"/>
    <p:sldId id="274" r:id="rId11"/>
    <p:sldId id="261" r:id="rId12"/>
    <p:sldId id="256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86DB-5985-40C1-AAF0-AF440E7BE9E8}" type="datetimeFigureOut">
              <a:rPr lang="pt-PT" smtClean="0"/>
              <a:pPr/>
              <a:t>04-10-2012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6774-4F65-4491-A28C-6B8D89CAE10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tilizador\Ambiente%20de%20trabalho\A%20Portuguesa%20-%20hino%20com%20voz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 smtClean="0">
                <a:latin typeface="Corbel" pitchFamily="34" charset="0"/>
                <a:ea typeface="+mj-ea"/>
                <a:cs typeface="+mj-cs"/>
              </a:rPr>
              <a:t>Porque é </a:t>
            </a:r>
            <a:r>
              <a:rPr kumimoji="0" lang="pt-P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Feriado em 5 de Outubro?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/>
            </a:r>
            <a:br>
              <a:rPr kumimoji="0" lang="pt-P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pt-PT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A IMPLANTAÇÃO DA REPÚBLICA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 smtClean="0">
                <a:latin typeface="Corbel" pitchFamily="34" charset="0"/>
                <a:ea typeface="+mj-ea"/>
                <a:cs typeface="+mj-cs"/>
              </a:rPr>
              <a:t>explicada aos mais pequenos</a:t>
            </a:r>
            <a:endParaRPr kumimoji="0" lang="pt-PT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Images_republica-portugu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952257" cy="4680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aixaDeTexto 5"/>
          <p:cNvSpPr txBox="1"/>
          <p:nvPr/>
        </p:nvSpPr>
        <p:spPr>
          <a:xfrm>
            <a:off x="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Apresentação criada por Maria Jesus Sousa (Juca) a partir de imagens disponíveis na internet.</a:t>
            </a:r>
            <a:endParaRPr lang="pt-P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pt-PT" sz="2200" dirty="0" smtClean="0">
                <a:latin typeface="+mn-lt"/>
              </a:rPr>
              <a:t>Sobre a  bandeira nacional…</a:t>
            </a:r>
            <a:endParaRPr lang="pt-PT" sz="22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99045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51520" y="1052736"/>
            <a:ext cx="44644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00B050"/>
                </a:solidFill>
              </a:rPr>
              <a:t>Verde: </a:t>
            </a:r>
            <a:r>
              <a:rPr lang="pt-PT" sz="2000" b="1" dirty="0" smtClean="0"/>
              <a:t> </a:t>
            </a:r>
            <a:r>
              <a:rPr lang="pt-PT" sz="2000" i="1" dirty="0"/>
              <a:t>S</a:t>
            </a:r>
            <a:r>
              <a:rPr lang="pt-PT" sz="2000" i="1" dirty="0" smtClean="0"/>
              <a:t>imboliza as nações que são guiadas pela ciência e a esperança no futuro. </a:t>
            </a:r>
          </a:p>
          <a:p>
            <a:pPr algn="just"/>
            <a:endParaRPr lang="pt-PT" sz="1100" dirty="0" smtClean="0"/>
          </a:p>
          <a:p>
            <a:pPr algn="just"/>
            <a:r>
              <a:rPr lang="pt-PT" sz="2000" b="1" dirty="0" smtClean="0">
                <a:solidFill>
                  <a:srgbClr val="FF0000"/>
                </a:solidFill>
              </a:rPr>
              <a:t>Vermelho rubro</a:t>
            </a:r>
            <a:r>
              <a:rPr lang="pt-PT" sz="2000" dirty="0" smtClean="0">
                <a:solidFill>
                  <a:srgbClr val="FF0000"/>
                </a:solidFill>
              </a:rPr>
              <a:t>: </a:t>
            </a:r>
            <a:r>
              <a:rPr lang="pt-PT" sz="2000" i="1" dirty="0" smtClean="0"/>
              <a:t>Expressa a luta dos povos pelos grandes ideais de Igualdade, Fraternidade e Liberdade, bem como os sacrifícios do povo português ao longo da sua história.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3861048"/>
            <a:ext cx="84249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FFC000"/>
                </a:solidFill>
              </a:rPr>
              <a:t>Esfera armilar</a:t>
            </a:r>
            <a:r>
              <a:rPr lang="pt-PT" sz="2000" dirty="0" smtClean="0">
                <a:solidFill>
                  <a:srgbClr val="FFC000"/>
                </a:solidFill>
              </a:rPr>
              <a:t>: </a:t>
            </a:r>
            <a:r>
              <a:rPr lang="pt-PT" sz="2000" i="1" dirty="0" smtClean="0"/>
              <a:t>Representa o Universo, a vocação universal dos povo português e os descobrimentos portugueses.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b="1" dirty="0" smtClean="0"/>
              <a:t>Escudo</a:t>
            </a:r>
            <a:r>
              <a:rPr lang="pt-PT" sz="2000" dirty="0" smtClean="0"/>
              <a:t>: </a:t>
            </a:r>
            <a:r>
              <a:rPr lang="pt-PT" sz="2000" i="1" dirty="0" smtClean="0"/>
              <a:t>Simboliza a afirmação da cultura ocidental no mundo e os seus valores cristãos.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b="1" dirty="0" smtClean="0"/>
              <a:t>Castelos e Quinas: </a:t>
            </a:r>
            <a:r>
              <a:rPr lang="pt-PT" sz="2000" i="1" dirty="0" smtClean="0"/>
              <a:t>Expressam</a:t>
            </a:r>
            <a:r>
              <a:rPr lang="pt-PT" sz="2000" b="1" i="1" dirty="0" smtClean="0"/>
              <a:t> </a:t>
            </a:r>
            <a:r>
              <a:rPr lang="pt-PT" sz="2000" i="1" dirty="0" smtClean="0"/>
              <a:t>as</a:t>
            </a:r>
            <a:r>
              <a:rPr lang="pt-PT" sz="2000" b="1" i="1" dirty="0" smtClean="0"/>
              <a:t> </a:t>
            </a:r>
            <a:r>
              <a:rPr lang="pt-PT" sz="2000" i="1" dirty="0" smtClean="0"/>
              <a:t>conquistas, vitórias e lendas ligadas à fundação de Portugal.</a:t>
            </a:r>
          </a:p>
          <a:p>
            <a:endParaRPr lang="pt-P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pt-PT" sz="2200" dirty="0" smtClean="0">
                <a:latin typeface="+mn-lt"/>
              </a:rPr>
              <a:t>E também sobre o nosso Hino, que se chama “</a:t>
            </a:r>
            <a:r>
              <a:rPr lang="pt-PT" sz="2200" i="1" dirty="0" smtClean="0">
                <a:latin typeface="+mn-lt"/>
              </a:rPr>
              <a:t>A Portuguesa</a:t>
            </a:r>
            <a:r>
              <a:rPr lang="pt-PT" sz="2200" dirty="0" smtClean="0">
                <a:latin typeface="+mn-lt"/>
              </a:rPr>
              <a:t>”</a:t>
            </a:r>
            <a:endParaRPr lang="pt-PT" sz="2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1124744"/>
            <a:ext cx="5400684" cy="52046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PT" b="1" dirty="0" smtClean="0"/>
              <a:t>		</a:t>
            </a:r>
          </a:p>
          <a:p>
            <a:pPr>
              <a:buNone/>
            </a:pPr>
            <a:r>
              <a:rPr lang="pt-PT" i="1" dirty="0" smtClean="0"/>
              <a:t>	“Heróis do mar, nobre povo,</a:t>
            </a:r>
            <a:br>
              <a:rPr lang="pt-PT" i="1" dirty="0" smtClean="0"/>
            </a:br>
            <a:r>
              <a:rPr lang="pt-PT" i="1" dirty="0" smtClean="0"/>
              <a:t>Nação valente, imortal,</a:t>
            </a:r>
            <a:br>
              <a:rPr lang="pt-PT" i="1" dirty="0" smtClean="0"/>
            </a:br>
            <a:r>
              <a:rPr lang="pt-PT" i="1" dirty="0" smtClean="0"/>
              <a:t>Levantai hoje de novo</a:t>
            </a:r>
            <a:br>
              <a:rPr lang="pt-PT" i="1" dirty="0" smtClean="0"/>
            </a:br>
            <a:r>
              <a:rPr lang="pt-PT" i="1" dirty="0" smtClean="0"/>
              <a:t>O esplendor de Portugal!</a:t>
            </a:r>
            <a:br>
              <a:rPr lang="pt-PT" i="1" dirty="0" smtClean="0"/>
            </a:br>
            <a:r>
              <a:rPr lang="pt-PT" i="1" dirty="0" smtClean="0"/>
              <a:t>Entre as brumas da memória,</a:t>
            </a:r>
            <a:br>
              <a:rPr lang="pt-PT" i="1" dirty="0" smtClean="0"/>
            </a:br>
            <a:r>
              <a:rPr lang="pt-PT" i="1" dirty="0" smtClean="0"/>
              <a:t>Ó Pátria, sente-se a voz</a:t>
            </a:r>
            <a:br>
              <a:rPr lang="pt-PT" i="1" dirty="0" smtClean="0"/>
            </a:br>
            <a:r>
              <a:rPr lang="pt-PT" i="1" dirty="0" smtClean="0"/>
              <a:t>Dos teus egrégios avós,</a:t>
            </a:r>
            <a:br>
              <a:rPr lang="pt-PT" i="1" dirty="0" smtClean="0"/>
            </a:br>
            <a:r>
              <a:rPr lang="pt-PT" i="1" dirty="0" smtClean="0"/>
              <a:t>Que há-de guiar-te à vitória!</a:t>
            </a:r>
            <a:endParaRPr lang="pt-PT" dirty="0" smtClean="0"/>
          </a:p>
          <a:p>
            <a:pPr>
              <a:buNone/>
            </a:pPr>
            <a:r>
              <a:rPr lang="pt-PT" i="1" dirty="0" smtClean="0"/>
              <a:t>	Às armas, às armas!</a:t>
            </a:r>
            <a:br>
              <a:rPr lang="pt-PT" i="1" dirty="0" smtClean="0"/>
            </a:br>
            <a:r>
              <a:rPr lang="pt-PT" i="1" dirty="0" smtClean="0"/>
              <a:t>Sobre a terra, sobre o mar,</a:t>
            </a:r>
            <a:br>
              <a:rPr lang="pt-PT" i="1" dirty="0" smtClean="0"/>
            </a:br>
            <a:r>
              <a:rPr lang="pt-PT" i="1" dirty="0" smtClean="0"/>
              <a:t>Às armas, às armas!</a:t>
            </a:r>
            <a:br>
              <a:rPr lang="pt-PT" i="1" dirty="0" smtClean="0"/>
            </a:br>
            <a:r>
              <a:rPr lang="pt-PT" i="1" dirty="0" smtClean="0"/>
              <a:t>Pela Pátria lutar</a:t>
            </a:r>
            <a:br>
              <a:rPr lang="pt-PT" i="1" dirty="0" smtClean="0"/>
            </a:br>
            <a:r>
              <a:rPr lang="pt-PT" i="1" dirty="0" smtClean="0"/>
              <a:t>Contra os canhões marchar, marchar!”</a:t>
            </a:r>
            <a:endParaRPr lang="pt-PT" dirty="0" smtClean="0"/>
          </a:p>
          <a:p>
            <a:pPr>
              <a:buNone/>
            </a:pPr>
            <a:r>
              <a:rPr lang="pt-PT" b="1" dirty="0" smtClean="0"/>
              <a:t>		</a:t>
            </a:r>
          </a:p>
          <a:p>
            <a:pPr>
              <a:buNone/>
            </a:pPr>
            <a:endParaRPr lang="pt-PT" b="1" dirty="0" smtClean="0"/>
          </a:p>
          <a:p>
            <a:pPr>
              <a:buNone/>
            </a:pPr>
            <a:r>
              <a:rPr lang="pt-PT" b="1" dirty="0"/>
              <a:t>	</a:t>
            </a:r>
            <a:r>
              <a:rPr lang="pt-PT" b="1" dirty="0" smtClean="0"/>
              <a:t>Composição:</a:t>
            </a:r>
            <a:br>
              <a:rPr lang="pt-PT" b="1" dirty="0" smtClean="0"/>
            </a:br>
            <a:r>
              <a:rPr lang="pt-PT" dirty="0" smtClean="0"/>
              <a:t>Alfredo </a:t>
            </a:r>
            <a:r>
              <a:rPr lang="pt-PT" dirty="0" err="1" smtClean="0"/>
              <a:t>Keil</a:t>
            </a:r>
            <a:r>
              <a:rPr lang="pt-PT" dirty="0" smtClean="0"/>
              <a:t>, Henrique Lopes de Mendonça</a:t>
            </a:r>
          </a:p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87624" y="5387975"/>
            <a:ext cx="7772400" cy="1470025"/>
          </a:xfrm>
        </p:spPr>
        <p:txBody>
          <a:bodyPr/>
          <a:lstStyle/>
          <a:p>
            <a:pPr algn="r"/>
            <a:r>
              <a:rPr lang="pt-PT" dirty="0" smtClean="0"/>
              <a:t>FIM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3291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200" dirty="0" smtClean="0"/>
              <a:t>Há muito, muito tempo, mais de cem anos atrás, Portugal era governado por reis e a isso chama-se Monarquia</a:t>
            </a:r>
            <a:r>
              <a:rPr lang="pt-PT" sz="2400" dirty="0" smtClean="0"/>
              <a:t>.</a:t>
            </a:r>
          </a:p>
          <a:p>
            <a:pPr>
              <a:buNone/>
            </a:pPr>
            <a:r>
              <a:rPr lang="pt-PT" sz="2200" dirty="0" smtClean="0"/>
              <a:t>	</a:t>
            </a:r>
            <a:endParaRPr lang="pt-P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722877" cy="53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76872"/>
            <a:ext cx="2222748" cy="31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2400" dirty="0" smtClean="0">
                <a:latin typeface="+mn-lt"/>
              </a:rPr>
              <a:t>O primeiro Rei de Portugal foi D. Afonso I (conhecido por D. Afonso Henriques) e o último foi D. Manuel II. Em 725 anos (de 1185 a 1919) Portugal teve trinta e quatro Reis.</a:t>
            </a:r>
            <a:endParaRPr lang="pt-PT" sz="2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8227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808312" cy="35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7906" t="4678" r="11060" b="18142"/>
          <a:stretch>
            <a:fillRect/>
          </a:stretch>
        </p:blipFill>
        <p:spPr bwMode="auto">
          <a:xfrm>
            <a:off x="3347864" y="2924944"/>
            <a:ext cx="241554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 smtClean="0"/>
              <a:t>Mas o povo não estava satisfeito com a forma como os Reis governavam e a Monarquia foi ficando cada vez mais fraca. Por outro lado, o Partido Republicano, que defendia a República como governo,  ficou mais forte.</a:t>
            </a:r>
            <a:r>
              <a:rPr lang="pt-PT" sz="2000" dirty="0" smtClean="0"/>
              <a:t/>
            </a:r>
            <a:br>
              <a:rPr lang="pt-PT" sz="2000" dirty="0" smtClean="0"/>
            </a:br>
            <a:endParaRPr lang="pt-PT" sz="2000" dirty="0" smtClean="0"/>
          </a:p>
        </p:txBody>
      </p:sp>
      <p:pic>
        <p:nvPicPr>
          <p:cNvPr id="6" name="Imagem 5" descr="bandei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310820"/>
            <a:ext cx="5040560" cy="53585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smtClean="0"/>
              <a:t>Assim, no dia 5 de Outubro de 1910, há cem anos atrás, os militares revoltaram-se e, com o apoio do povo,  venceram as tropas monárquicas. Assim terminou a Monarquia e começou a República, que foi representada com uma figura de mulher.</a:t>
            </a:r>
            <a:endParaRPr lang="pt-PT" sz="2200" dirty="0"/>
          </a:p>
        </p:txBody>
      </p:sp>
      <p:pic>
        <p:nvPicPr>
          <p:cNvPr id="6" name="Imagem 5" descr="Imag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304465" cy="481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"/>
            <a:ext cx="8568952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smtClean="0"/>
              <a:t>O Rei teve de se ir embora do país e Portugal passou a ser governado pelo primeiro Presidente da República.</a:t>
            </a:r>
            <a:endParaRPr lang="pt-PT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596216" cy="57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monarqu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3240360" cy="37853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latin typeface="+mn-lt"/>
              </a:rPr>
              <a:t>Cem anos passados, já houve dezoito Presidentes da República de Portugal. </a:t>
            </a:r>
            <a:endParaRPr lang="pt-PT" sz="2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800" dirty="0" smtClean="0"/>
              <a:t>	Teófilo Braga</a:t>
            </a:r>
            <a:br>
              <a:rPr lang="pt-PT" sz="1800" dirty="0" smtClean="0"/>
            </a:br>
            <a:r>
              <a:rPr lang="pt-PT" sz="1800" dirty="0" smtClean="0"/>
              <a:t>Manuel de Arriaga</a:t>
            </a:r>
          </a:p>
          <a:p>
            <a:pPr>
              <a:buNone/>
            </a:pPr>
            <a:r>
              <a:rPr lang="pt-PT" sz="1800" dirty="0" smtClean="0"/>
              <a:t>	Bernardino Machado </a:t>
            </a:r>
          </a:p>
          <a:p>
            <a:pPr>
              <a:buNone/>
            </a:pPr>
            <a:r>
              <a:rPr lang="pt-PT" sz="1800" dirty="0" smtClean="0"/>
              <a:t>	Sidónio Pais </a:t>
            </a:r>
          </a:p>
          <a:p>
            <a:pPr>
              <a:buNone/>
            </a:pPr>
            <a:r>
              <a:rPr lang="pt-PT" sz="1800" dirty="0" smtClean="0"/>
              <a:t>	Canto e Castro</a:t>
            </a:r>
            <a:br>
              <a:rPr lang="pt-PT" sz="1800" dirty="0" smtClean="0"/>
            </a:br>
            <a:r>
              <a:rPr lang="pt-PT" sz="1800" dirty="0" smtClean="0"/>
              <a:t>António José de Almeida</a:t>
            </a:r>
            <a:br>
              <a:rPr lang="pt-PT" sz="1800" dirty="0" smtClean="0"/>
            </a:br>
            <a:r>
              <a:rPr lang="pt-PT" sz="1800" dirty="0" smtClean="0"/>
              <a:t>Manuel Teixeira Gomes</a:t>
            </a:r>
            <a:br>
              <a:rPr lang="pt-PT" sz="1800" dirty="0" smtClean="0"/>
            </a:br>
            <a:r>
              <a:rPr lang="pt-PT" sz="1800" dirty="0" smtClean="0"/>
              <a:t>Mendes Cabeçadas</a:t>
            </a:r>
            <a:br>
              <a:rPr lang="pt-PT" sz="1800" dirty="0" smtClean="0"/>
            </a:br>
            <a:r>
              <a:rPr lang="pt-PT" sz="1800" dirty="0" smtClean="0"/>
              <a:t>Gomes da Costa</a:t>
            </a:r>
            <a:endParaRPr lang="pt-PT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57884" y="1643050"/>
            <a:ext cx="2500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Óscar Carmona</a:t>
            </a:r>
            <a:br>
              <a:rPr lang="pt-PT" dirty="0" smtClean="0"/>
            </a:br>
            <a:r>
              <a:rPr lang="pt-PT" dirty="0" smtClean="0"/>
              <a:t>Craveiro Lopes</a:t>
            </a:r>
            <a:br>
              <a:rPr lang="pt-PT" dirty="0" smtClean="0"/>
            </a:br>
            <a:r>
              <a:rPr lang="pt-PT" dirty="0" smtClean="0"/>
              <a:t>Américo Tomás</a:t>
            </a:r>
            <a:br>
              <a:rPr lang="pt-PT" dirty="0" smtClean="0"/>
            </a:br>
            <a:r>
              <a:rPr lang="pt-PT" dirty="0" smtClean="0"/>
              <a:t>António de Spínola</a:t>
            </a:r>
            <a:br>
              <a:rPr lang="pt-PT" dirty="0" smtClean="0"/>
            </a:br>
            <a:r>
              <a:rPr lang="pt-PT" dirty="0" smtClean="0"/>
              <a:t>Costa Gomes</a:t>
            </a:r>
            <a:br>
              <a:rPr lang="pt-PT" dirty="0" smtClean="0"/>
            </a:br>
            <a:r>
              <a:rPr lang="pt-PT" dirty="0" smtClean="0"/>
              <a:t>António Ramalho Eanes</a:t>
            </a:r>
            <a:br>
              <a:rPr lang="pt-PT" dirty="0" smtClean="0"/>
            </a:br>
            <a:r>
              <a:rPr lang="pt-PT" dirty="0" smtClean="0"/>
              <a:t>Mário Soares</a:t>
            </a:r>
            <a:br>
              <a:rPr lang="pt-PT" dirty="0" smtClean="0"/>
            </a:br>
            <a:r>
              <a:rPr lang="pt-PT" dirty="0" smtClean="0"/>
              <a:t>Jorge Sampaio</a:t>
            </a:r>
          </a:p>
          <a:p>
            <a:r>
              <a:rPr lang="pt-PT" dirty="0" smtClean="0"/>
              <a:t>Aníbal Cavaco Silva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1462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643314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643314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64344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65313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776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9992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36096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latin typeface="+mn-lt"/>
              </a:rPr>
              <a:t>O </a:t>
            </a:r>
            <a:r>
              <a:rPr lang="pt-PT" sz="2200" b="1" dirty="0" smtClean="0">
                <a:latin typeface="+mn-lt"/>
              </a:rPr>
              <a:t>Presidente da Repúbl</a:t>
            </a:r>
            <a:r>
              <a:rPr lang="pt-PT" sz="2200" dirty="0" smtClean="0">
                <a:latin typeface="+mn-lt"/>
              </a:rPr>
              <a:t>ica é um </a:t>
            </a:r>
            <a:r>
              <a:rPr lang="pt-PT" sz="2200" i="1" dirty="0" smtClean="0">
                <a:latin typeface="+mn-lt"/>
              </a:rPr>
              <a:t>Símbolo Nacional</a:t>
            </a:r>
            <a:r>
              <a:rPr lang="pt-PT" sz="2200" dirty="0" smtClean="0">
                <a:latin typeface="+mn-lt"/>
              </a:rPr>
              <a:t>, tal como a </a:t>
            </a:r>
            <a:r>
              <a:rPr lang="pt-PT" sz="2200" b="1" dirty="0" smtClean="0">
                <a:latin typeface="+mn-lt"/>
              </a:rPr>
              <a:t>Bandeira</a:t>
            </a:r>
            <a:r>
              <a:rPr lang="pt-PT" sz="2200" dirty="0" smtClean="0">
                <a:latin typeface="+mn-lt"/>
              </a:rPr>
              <a:t> e o </a:t>
            </a:r>
            <a:r>
              <a:rPr lang="pt-PT" sz="2200" b="1" dirty="0" smtClean="0">
                <a:latin typeface="+mn-lt"/>
              </a:rPr>
              <a:t>Hino</a:t>
            </a:r>
            <a:endParaRPr lang="pt-PT" sz="18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1844824"/>
            <a:ext cx="251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 Portuguesa - hino com vo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80312" y="4941168"/>
            <a:ext cx="304800" cy="304800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5220072" y="5949280"/>
            <a:ext cx="2447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/>
              <a:t>(para ouvir o hino, </a:t>
            </a:r>
          </a:p>
          <a:p>
            <a:pPr algn="ctr"/>
            <a:r>
              <a:rPr lang="pt-PT" dirty="0" smtClean="0"/>
              <a:t>clicar na coluna de som)</a:t>
            </a:r>
            <a:endParaRPr lang="pt-P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3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pt-PT" sz="2200" dirty="0" smtClean="0">
                <a:latin typeface="+mn-lt"/>
              </a:rPr>
              <a:t>Há muito para descobrir sobre o Presidente da República…</a:t>
            </a:r>
            <a:endParaRPr lang="pt-PT" sz="2200" dirty="0">
              <a:latin typeface="+mn-lt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PT" sz="2000" i="1" dirty="0" smtClean="0"/>
              <a:t>O nosso Presidente da República chama-se Aníbal Cavaco Silva e é o chefe de Estado, ou seja, o seu representante máximo.</a:t>
            </a:r>
          </a:p>
          <a:p>
            <a:pPr marL="0" indent="0" algn="just">
              <a:buNone/>
            </a:pPr>
            <a:r>
              <a:rPr lang="pt-PT" sz="2000" i="1" dirty="0" smtClean="0"/>
              <a:t>Em muitos países, como o nosso, o Presidente da República usa uma faixa presidencial como distintivo do cargo.</a:t>
            </a:r>
          </a:p>
          <a:p>
            <a:pPr marL="0" indent="0" algn="just">
              <a:buNone/>
            </a:pPr>
            <a:r>
              <a:rPr lang="pt-PT" sz="2000" i="1" dirty="0" smtClean="0"/>
              <a:t>É escolhido através de eleições democráticas e o povo vota no Presidente que prefere para representar Portugal.</a:t>
            </a:r>
          </a:p>
          <a:p>
            <a:pPr marL="0" indent="0" algn="just">
              <a:buNone/>
            </a:pPr>
            <a:r>
              <a:rPr lang="pt-PT" sz="2000" i="1" dirty="0" smtClean="0"/>
              <a:t>O mandato do Presidente da República de Portugal </a:t>
            </a:r>
          </a:p>
          <a:p>
            <a:pPr marL="0" indent="0" algn="just">
              <a:buNone/>
            </a:pPr>
            <a:r>
              <a:rPr lang="pt-PT" sz="2000" i="1" dirty="0" smtClean="0"/>
              <a:t>dura 5 anos e, durante esse tempo, ele mora no </a:t>
            </a:r>
          </a:p>
          <a:p>
            <a:pPr marL="0" indent="0" algn="just">
              <a:buNone/>
            </a:pPr>
            <a:r>
              <a:rPr lang="pt-PT" sz="2000" i="1" dirty="0" smtClean="0"/>
              <a:t>Palácio Nacional de Belém, em Lisboa.</a:t>
            </a:r>
          </a:p>
          <a:p>
            <a:pPr marL="0" indent="0" algn="just">
              <a:buNone/>
            </a:pPr>
            <a:endParaRPr lang="pt-PT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2633435" cy="36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93096"/>
            <a:ext cx="2860027" cy="21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420</Words>
  <Application>Microsoft Office PowerPoint</Application>
  <PresentationFormat>Apresentação no Ecrã (4:3)</PresentationFormat>
  <Paragraphs>44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Diapositivo 1</vt:lpstr>
      <vt:lpstr>Diapositivo 2</vt:lpstr>
      <vt:lpstr>O primeiro Rei de Portugal foi D. Afonso I (conhecido por D. Afonso Henriques) e o último foi D. Manuel II. Em 725 anos (de 1185 a 1919) Portugal teve trinta e quatro Reis.</vt:lpstr>
      <vt:lpstr>Diapositivo 4</vt:lpstr>
      <vt:lpstr>Diapositivo 5</vt:lpstr>
      <vt:lpstr>Diapositivo 6</vt:lpstr>
      <vt:lpstr>Cem anos passados, já houve dezoito Presidentes da República de Portugal. </vt:lpstr>
      <vt:lpstr>O Presidente da República é um Símbolo Nacional, tal como a Bandeira e o Hino</vt:lpstr>
      <vt:lpstr>Há muito para descobrir sobre o Presidente da República…</vt:lpstr>
      <vt:lpstr>Sobre a  bandeira nacional…</vt:lpstr>
      <vt:lpstr>E também sobre o nosso Hino, que se chama “A Portuguesa”</vt:lpstr>
      <vt:lpstr>FIM</vt:lpstr>
    </vt:vector>
  </TitlesOfParts>
  <Company>XFiles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REPÚBLICA</dc:title>
  <dc:creator>Pereira</dc:creator>
  <cp:lastModifiedBy>uservista</cp:lastModifiedBy>
  <cp:revision>48</cp:revision>
  <dcterms:created xsi:type="dcterms:W3CDTF">2010-09-18T20:05:05Z</dcterms:created>
  <dcterms:modified xsi:type="dcterms:W3CDTF">2012-10-04T11:26:03Z</dcterms:modified>
</cp:coreProperties>
</file>