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88" d="100"/>
          <a:sy n="88" d="100"/>
        </p:scale>
        <p:origin x="-12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08FD-1BA7-4B45-833F-1956D4EAA360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827A5-3C42-4B9D-B4B6-881AB951E09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910FF-8EBF-41D3-B2FA-C4E08BD76320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4A300F39-9158-4EB8-A12F-89597C15055B}" type="datetimeFigureOut">
              <a:rPr lang="pt-PT" smtClean="0"/>
              <a:pPr/>
              <a:t>15-03-2011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567C60F8-8BAF-4EF7-B6F5-C55F13C0A0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paradorem1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F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06"/>
            <a:ext cx="9144000" cy="685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paradorem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00600" y="-2514600"/>
            <a:ext cx="16198094" cy="1255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logo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-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381000" y="739775"/>
            <a:ext cx="833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latin typeface="Calibri" pitchFamily="34" charset="0"/>
              </a:rPr>
              <a:t>Meios de comunicação pessoal</a:t>
            </a:r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0" y="5257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latin typeface="+mn-lt"/>
              </a:rPr>
              <a:t>Através dos </a:t>
            </a:r>
            <a:r>
              <a:rPr lang="pt-PT" sz="3200" dirty="0" smtClean="0">
                <a:solidFill>
                  <a:srgbClr val="009111"/>
                </a:solidFill>
                <a:latin typeface="+mn-lt"/>
              </a:rPr>
              <a:t>meios de comunicação pessoal </a:t>
            </a:r>
            <a:r>
              <a:rPr lang="pt-PT" sz="3200" dirty="0" smtClean="0">
                <a:latin typeface="+mn-lt"/>
              </a:rPr>
              <a:t>uma pessoa comunica com outra pessoa.</a:t>
            </a:r>
          </a:p>
          <a:p>
            <a:pPr algn="ctr"/>
            <a:r>
              <a:rPr lang="pt-PT" sz="3200" dirty="0" smtClean="0">
                <a:latin typeface="+mn-lt"/>
              </a:rPr>
              <a:t> </a:t>
            </a:r>
          </a:p>
          <a:p>
            <a:pPr algn="ctr"/>
            <a:endParaRPr lang="pt-PT" sz="3200" dirty="0" smtClean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27584" y="1772816"/>
            <a:ext cx="7515898" cy="3479651"/>
            <a:chOff x="827584" y="1772816"/>
            <a:chExt cx="7515898" cy="3479651"/>
          </a:xfrm>
        </p:grpSpPr>
        <p:pic>
          <p:nvPicPr>
            <p:cNvPr id="1027" name="Picture 3" descr="E34D5DEA-2ACC-4850-ACCD-4CEC9320F81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3356992"/>
              <a:ext cx="2867025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5987ABCC-BF7F-46CF-808B-B1E3E3C53DE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5976" y="1772816"/>
              <a:ext cx="112395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98CB34CB-9212-4A4F-82CF-8B736A8E7A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1844824"/>
              <a:ext cx="1543050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20100340_F03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0192" y="3284984"/>
              <a:ext cx="2043290" cy="15567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logo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-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971600" y="1628800"/>
            <a:ext cx="7415957" cy="3628999"/>
            <a:chOff x="971600" y="1628800"/>
            <a:chExt cx="7415957" cy="3628999"/>
          </a:xfrm>
        </p:grpSpPr>
        <p:pic>
          <p:nvPicPr>
            <p:cNvPr id="6" name="Picture 5" descr="20103256_040202_BC04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1" y="2553676"/>
              <a:ext cx="2609056" cy="2704123"/>
            </a:xfrm>
            <a:prstGeom prst="rect">
              <a:avLst/>
            </a:prstGeom>
          </p:spPr>
        </p:pic>
        <p:pic>
          <p:nvPicPr>
            <p:cNvPr id="7" name="Picture 6" descr="20103256_040202_BC03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3284984"/>
              <a:ext cx="2365648" cy="1734963"/>
            </a:xfrm>
            <a:prstGeom prst="rect">
              <a:avLst/>
            </a:prstGeom>
          </p:spPr>
        </p:pic>
        <p:pic>
          <p:nvPicPr>
            <p:cNvPr id="8" name="Picture 7" descr="20103256_040202_BC02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6256" y="1628800"/>
              <a:ext cx="1511301" cy="1822102"/>
            </a:xfrm>
            <a:prstGeom prst="rect">
              <a:avLst/>
            </a:prstGeom>
          </p:spPr>
        </p:pic>
        <p:pic>
          <p:nvPicPr>
            <p:cNvPr id="9" name="Picture 8" descr="20103256_040202_BC02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0" y="1695132"/>
              <a:ext cx="2446784" cy="1612871"/>
            </a:xfrm>
            <a:prstGeom prst="rect">
              <a:avLst/>
            </a:prstGeom>
          </p:spPr>
        </p:pic>
      </p:grp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381000" y="739775"/>
            <a:ext cx="833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latin typeface="Calibri" pitchFamily="34" charset="0"/>
              </a:rPr>
              <a:t>Meios de comunicação social</a:t>
            </a:r>
          </a:p>
        </p:txBody>
      </p:sp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0" y="5257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latin typeface="+mn-lt"/>
              </a:rPr>
              <a:t>Através dos </a:t>
            </a:r>
            <a:r>
              <a:rPr lang="pt-PT" sz="3200" dirty="0" smtClean="0">
                <a:solidFill>
                  <a:srgbClr val="009111"/>
                </a:solidFill>
                <a:latin typeface="+mn-lt"/>
              </a:rPr>
              <a:t>meios de comunicação socia</a:t>
            </a:r>
            <a:r>
              <a:rPr lang="pt-PT" sz="3200" dirty="0" smtClean="0">
                <a:latin typeface="+mn-lt"/>
              </a:rPr>
              <a:t>l podem </a:t>
            </a:r>
            <a:br>
              <a:rPr lang="pt-PT" sz="3200" dirty="0" smtClean="0">
                <a:latin typeface="+mn-lt"/>
              </a:rPr>
            </a:br>
            <a:r>
              <a:rPr lang="pt-PT" sz="3200" dirty="0" smtClean="0">
                <a:latin typeface="+mn-lt"/>
              </a:rPr>
              <a:t>ser transmitidas mensagens para muitas pessoas. </a:t>
            </a:r>
          </a:p>
          <a:p>
            <a:pPr algn="ctr"/>
            <a:endParaRPr lang="pt-PT" sz="3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logo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-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"/>
          <p:cNvSpPr txBox="1">
            <a:spLocks noChangeArrowheads="1"/>
          </p:cNvSpPr>
          <p:nvPr/>
        </p:nvSpPr>
        <p:spPr bwMode="auto">
          <a:xfrm>
            <a:off x="381000" y="739775"/>
            <a:ext cx="833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latin typeface="Calibri" pitchFamily="34" charset="0"/>
              </a:rPr>
              <a:t>Transportes terrestres</a:t>
            </a:r>
          </a:p>
        </p:txBody>
      </p:sp>
      <p:sp>
        <p:nvSpPr>
          <p:cNvPr id="19" name="CaixaDeTexto 2"/>
          <p:cNvSpPr txBox="1">
            <a:spLocks noChangeArrowheads="1"/>
          </p:cNvSpPr>
          <p:nvPr/>
        </p:nvSpPr>
        <p:spPr bwMode="auto">
          <a:xfrm>
            <a:off x="0" y="5257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latin typeface="+mn-lt"/>
              </a:rPr>
              <a:t>Os </a:t>
            </a:r>
            <a:r>
              <a:rPr lang="pt-PT" sz="3200" dirty="0" smtClean="0">
                <a:solidFill>
                  <a:srgbClr val="009111"/>
                </a:solidFill>
                <a:latin typeface="+mn-lt"/>
              </a:rPr>
              <a:t>meios de transporte terrestres </a:t>
            </a:r>
            <a:r>
              <a:rPr lang="pt-PT" sz="3200" dirty="0" smtClean="0">
                <a:latin typeface="+mn-lt"/>
              </a:rPr>
              <a:t>deslocam-se </a:t>
            </a:r>
            <a:br>
              <a:rPr lang="pt-PT" sz="3200" dirty="0" smtClean="0">
                <a:latin typeface="+mn-lt"/>
              </a:rPr>
            </a:br>
            <a:r>
              <a:rPr lang="pt-PT" sz="3200" dirty="0" smtClean="0">
                <a:latin typeface="+mn-lt"/>
              </a:rPr>
              <a:t>sobre a terra. </a:t>
            </a:r>
          </a:p>
          <a:p>
            <a:pPr algn="ctr"/>
            <a:endParaRPr lang="pt-PT" sz="3200" dirty="0" smtClean="0">
              <a:latin typeface="+mn-lt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734346" y="1752600"/>
            <a:ext cx="7952454" cy="3509665"/>
            <a:chOff x="734346" y="1752600"/>
            <a:chExt cx="7952454" cy="3509665"/>
          </a:xfrm>
        </p:grpSpPr>
        <p:pic>
          <p:nvPicPr>
            <p:cNvPr id="14" name="Picture 13" descr="20103256_040202_BC01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3581400"/>
              <a:ext cx="1828800" cy="1219795"/>
            </a:xfrm>
            <a:prstGeom prst="rect">
              <a:avLst/>
            </a:prstGeom>
          </p:spPr>
        </p:pic>
        <p:pic>
          <p:nvPicPr>
            <p:cNvPr id="15" name="Picture 14" descr="20103256_EM2_F02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4358" y="1752600"/>
              <a:ext cx="1855284" cy="1266449"/>
            </a:xfrm>
            <a:prstGeom prst="rect">
              <a:avLst/>
            </a:prstGeom>
          </p:spPr>
        </p:pic>
        <p:pic>
          <p:nvPicPr>
            <p:cNvPr id="16" name="Picture 15" descr="20103256_EM2_F02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346" y="1752600"/>
              <a:ext cx="1856454" cy="1260645"/>
            </a:xfrm>
            <a:prstGeom prst="rect">
              <a:avLst/>
            </a:prstGeom>
          </p:spPr>
        </p:pic>
        <p:pic>
          <p:nvPicPr>
            <p:cNvPr id="17" name="Picture 16" descr="20103256_EM2_F028.jpg"/>
            <p:cNvPicPr>
              <a:picLocks noChangeAspect="1"/>
            </p:cNvPicPr>
            <p:nvPr/>
          </p:nvPicPr>
          <p:blipFill>
            <a:blip r:embed="rId6" cstate="print"/>
            <a:srcRect l="14178"/>
            <a:stretch>
              <a:fillRect/>
            </a:stretch>
          </p:blipFill>
          <p:spPr>
            <a:xfrm>
              <a:off x="6553200" y="1752600"/>
              <a:ext cx="1849317" cy="1226815"/>
            </a:xfrm>
            <a:prstGeom prst="rect">
              <a:avLst/>
            </a:prstGeom>
          </p:spPr>
        </p:pic>
        <p:pic>
          <p:nvPicPr>
            <p:cNvPr id="20" name="Picture 19" descr="20103256_EM2_F02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3581400"/>
              <a:ext cx="1855284" cy="1251955"/>
            </a:xfrm>
            <a:prstGeom prst="rect">
              <a:avLst/>
            </a:prstGeom>
          </p:spPr>
        </p:pic>
        <p:pic>
          <p:nvPicPr>
            <p:cNvPr id="21" name="Picture 20" descr="20103256_EM2_F02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600" y="3581400"/>
              <a:ext cx="1855284" cy="1261013"/>
            </a:xfrm>
            <a:prstGeom prst="rect">
              <a:avLst/>
            </a:prstGeom>
          </p:spPr>
        </p:pic>
        <p:sp>
          <p:nvSpPr>
            <p:cNvPr id="22" name="CaixaDeTexto 2"/>
            <p:cNvSpPr txBox="1">
              <a:spLocks noChangeArrowheads="1"/>
            </p:cNvSpPr>
            <p:nvPr/>
          </p:nvSpPr>
          <p:spPr bwMode="auto">
            <a:xfrm>
              <a:off x="762000" y="29718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automóvel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3" name="CaixaDeTexto 2"/>
            <p:cNvSpPr txBox="1">
              <a:spLocks noChangeArrowheads="1"/>
            </p:cNvSpPr>
            <p:nvPr/>
          </p:nvSpPr>
          <p:spPr bwMode="auto">
            <a:xfrm>
              <a:off x="3657600" y="29718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mota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4" name="CaixaDeTexto 2"/>
            <p:cNvSpPr txBox="1">
              <a:spLocks noChangeArrowheads="1"/>
            </p:cNvSpPr>
            <p:nvPr/>
          </p:nvSpPr>
          <p:spPr bwMode="auto">
            <a:xfrm>
              <a:off x="6553200" y="29718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camião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5" name="CaixaDeTexto 2"/>
            <p:cNvSpPr txBox="1">
              <a:spLocks noChangeArrowheads="1"/>
            </p:cNvSpPr>
            <p:nvPr/>
          </p:nvSpPr>
          <p:spPr bwMode="auto">
            <a:xfrm>
              <a:off x="762000" y="48006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carroça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6" name="CaixaDeTexto 2"/>
            <p:cNvSpPr txBox="1">
              <a:spLocks noChangeArrowheads="1"/>
            </p:cNvSpPr>
            <p:nvPr/>
          </p:nvSpPr>
          <p:spPr bwMode="auto">
            <a:xfrm>
              <a:off x="3657600" y="48006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bicicleta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7" name="CaixaDeTexto 2"/>
            <p:cNvSpPr txBox="1">
              <a:spLocks noChangeArrowheads="1"/>
            </p:cNvSpPr>
            <p:nvPr/>
          </p:nvSpPr>
          <p:spPr bwMode="auto">
            <a:xfrm>
              <a:off x="6019800" y="4800600"/>
              <a:ext cx="2667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/>
                <a:t>m</a:t>
              </a:r>
              <a:r>
                <a:rPr lang="pt-PT" sz="2400" dirty="0" smtClean="0">
                  <a:latin typeface="+mn-lt"/>
                </a:rPr>
                <a:t>etro, comboio</a:t>
              </a:r>
              <a:endParaRPr lang="pt-PT" sz="2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logo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-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381000" y="739775"/>
            <a:ext cx="833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latin typeface="Calibri" pitchFamily="34" charset="0"/>
              </a:rPr>
              <a:t>Transportes aéreos</a:t>
            </a:r>
          </a:p>
        </p:txBody>
      </p:sp>
      <p:sp>
        <p:nvSpPr>
          <p:cNvPr id="15" name="CaixaDeTexto 2"/>
          <p:cNvSpPr txBox="1">
            <a:spLocks noChangeArrowheads="1"/>
          </p:cNvSpPr>
          <p:nvPr/>
        </p:nvSpPr>
        <p:spPr bwMode="auto">
          <a:xfrm>
            <a:off x="0" y="5257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latin typeface="+mn-lt"/>
              </a:rPr>
              <a:t>Os </a:t>
            </a:r>
            <a:r>
              <a:rPr lang="pt-PT" sz="3200" dirty="0" smtClean="0">
                <a:solidFill>
                  <a:srgbClr val="009111"/>
                </a:solidFill>
                <a:latin typeface="+mn-lt"/>
              </a:rPr>
              <a:t>meios de transporte aéreos </a:t>
            </a:r>
            <a:br>
              <a:rPr lang="pt-PT" sz="3200" dirty="0" smtClean="0">
                <a:solidFill>
                  <a:srgbClr val="009111"/>
                </a:solidFill>
                <a:latin typeface="+mn-lt"/>
              </a:rPr>
            </a:br>
            <a:r>
              <a:rPr lang="pt-PT" sz="3200" dirty="0" smtClean="0">
                <a:latin typeface="+mn-lt"/>
              </a:rPr>
              <a:t>deslocam-se pelo ar.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533400" y="1447800"/>
            <a:ext cx="7772400" cy="3810000"/>
            <a:chOff x="533400" y="1447800"/>
            <a:chExt cx="7772400" cy="3810000"/>
          </a:xfrm>
        </p:grpSpPr>
        <p:pic>
          <p:nvPicPr>
            <p:cNvPr id="16" name="Picture 15" descr="20103256_EM2_F0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3581400"/>
              <a:ext cx="1905000" cy="1279922"/>
            </a:xfrm>
            <a:prstGeom prst="rect">
              <a:avLst/>
            </a:prstGeom>
          </p:spPr>
        </p:pic>
        <p:pic>
          <p:nvPicPr>
            <p:cNvPr id="17" name="Picture 16" descr="20103256_EM2_F02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1447800"/>
              <a:ext cx="1066800" cy="1600200"/>
            </a:xfrm>
            <a:prstGeom prst="rect">
              <a:avLst/>
            </a:prstGeom>
          </p:spPr>
        </p:pic>
        <p:pic>
          <p:nvPicPr>
            <p:cNvPr id="18" name="Picture 17" descr="20103256_EM2_F02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200" y="3581400"/>
              <a:ext cx="1905000" cy="1276201"/>
            </a:xfrm>
            <a:prstGeom prst="rect">
              <a:avLst/>
            </a:prstGeom>
          </p:spPr>
        </p:pic>
        <p:pic>
          <p:nvPicPr>
            <p:cNvPr id="19" name="Picture 18" descr="20103256_040202_BC03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469" y="3581400"/>
              <a:ext cx="1907931" cy="1289344"/>
            </a:xfrm>
            <a:prstGeom prst="rect">
              <a:avLst/>
            </a:prstGeom>
          </p:spPr>
        </p:pic>
        <p:pic>
          <p:nvPicPr>
            <p:cNvPr id="20" name="Picture 19" descr="20103256_040202_BC01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0" y="1824931"/>
              <a:ext cx="2154217" cy="1150739"/>
            </a:xfrm>
            <a:prstGeom prst="rect">
              <a:avLst/>
            </a:prstGeom>
          </p:spPr>
        </p:pic>
        <p:pic>
          <p:nvPicPr>
            <p:cNvPr id="21" name="Picture 20" descr="20103256_040202_BC01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4871" y="1852464"/>
              <a:ext cx="1712929" cy="1095672"/>
            </a:xfrm>
            <a:prstGeom prst="rect">
              <a:avLst/>
            </a:prstGeom>
          </p:spPr>
        </p:pic>
        <p:sp>
          <p:nvSpPr>
            <p:cNvPr id="24" name="CaixaDeTexto 2"/>
            <p:cNvSpPr txBox="1">
              <a:spLocks noChangeArrowheads="1"/>
            </p:cNvSpPr>
            <p:nvPr/>
          </p:nvSpPr>
          <p:spPr bwMode="auto">
            <a:xfrm>
              <a:off x="533400" y="2971800"/>
              <a:ext cx="274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balão de ar quente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5" name="CaixaDeTexto 2"/>
            <p:cNvSpPr txBox="1">
              <a:spLocks noChangeArrowheads="1"/>
            </p:cNvSpPr>
            <p:nvPr/>
          </p:nvSpPr>
          <p:spPr bwMode="auto">
            <a:xfrm>
              <a:off x="911469" y="4796135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avioneta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6" name="CaixaDeTexto 2"/>
            <p:cNvSpPr txBox="1">
              <a:spLocks noChangeArrowheads="1"/>
            </p:cNvSpPr>
            <p:nvPr/>
          </p:nvSpPr>
          <p:spPr bwMode="auto">
            <a:xfrm>
              <a:off x="3505200" y="29718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planador</a:t>
              </a:r>
            </a:p>
            <a:p>
              <a:pPr algn="ctr"/>
              <a:endParaRPr lang="pt-PT" sz="2400" dirty="0">
                <a:latin typeface="+mn-lt"/>
              </a:endParaRPr>
            </a:p>
          </p:txBody>
        </p:sp>
        <p:sp>
          <p:nvSpPr>
            <p:cNvPr id="27" name="CaixaDeTexto 2"/>
            <p:cNvSpPr txBox="1">
              <a:spLocks noChangeArrowheads="1"/>
            </p:cNvSpPr>
            <p:nvPr/>
          </p:nvSpPr>
          <p:spPr bwMode="auto">
            <a:xfrm>
              <a:off x="6019800" y="2971800"/>
              <a:ext cx="2286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nave espacial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8" name="CaixaDeTexto 2"/>
            <p:cNvSpPr txBox="1">
              <a:spLocks noChangeArrowheads="1"/>
            </p:cNvSpPr>
            <p:nvPr/>
          </p:nvSpPr>
          <p:spPr bwMode="auto">
            <a:xfrm>
              <a:off x="3581400" y="4796135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avião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9" name="CaixaDeTexto 2"/>
            <p:cNvSpPr txBox="1">
              <a:spLocks noChangeArrowheads="1"/>
            </p:cNvSpPr>
            <p:nvPr/>
          </p:nvSpPr>
          <p:spPr bwMode="auto">
            <a:xfrm>
              <a:off x="6172200" y="4796135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helicóptero</a:t>
              </a:r>
              <a:endParaRPr lang="pt-PT" sz="2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logo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-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"/>
          <p:cNvSpPr txBox="1">
            <a:spLocks noChangeArrowheads="1"/>
          </p:cNvSpPr>
          <p:nvPr/>
        </p:nvSpPr>
        <p:spPr bwMode="auto">
          <a:xfrm>
            <a:off x="381000" y="739775"/>
            <a:ext cx="833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latin typeface="Calibri" pitchFamily="34" charset="0"/>
              </a:rPr>
              <a:t>Transportes aquáticos</a:t>
            </a:r>
          </a:p>
        </p:txBody>
      </p:sp>
      <p:sp>
        <p:nvSpPr>
          <p:cNvPr id="21" name="CaixaDeTexto 2"/>
          <p:cNvSpPr txBox="1">
            <a:spLocks noChangeArrowheads="1"/>
          </p:cNvSpPr>
          <p:nvPr/>
        </p:nvSpPr>
        <p:spPr bwMode="auto">
          <a:xfrm>
            <a:off x="0" y="5257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latin typeface="+mn-lt"/>
              </a:rPr>
              <a:t>Os </a:t>
            </a:r>
            <a:r>
              <a:rPr lang="pt-PT" sz="3200" dirty="0" smtClean="0">
                <a:solidFill>
                  <a:srgbClr val="009111"/>
                </a:solidFill>
                <a:latin typeface="+mn-lt"/>
              </a:rPr>
              <a:t>meios de transporte aquáticos </a:t>
            </a:r>
            <a:br>
              <a:rPr lang="pt-PT" sz="3200" dirty="0" smtClean="0">
                <a:solidFill>
                  <a:srgbClr val="009111"/>
                </a:solidFill>
                <a:latin typeface="+mn-lt"/>
              </a:rPr>
            </a:br>
            <a:r>
              <a:rPr lang="pt-PT" sz="3200" dirty="0" smtClean="0">
                <a:latin typeface="+mn-lt"/>
              </a:rPr>
              <a:t>deslocam-se sobre a água. </a:t>
            </a:r>
          </a:p>
          <a:p>
            <a:pPr algn="ctr"/>
            <a:endParaRPr lang="pt-PT" sz="3200" dirty="0" smtClean="0">
              <a:latin typeface="+mn-lt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381000" y="1606818"/>
            <a:ext cx="8001000" cy="3650982"/>
            <a:chOff x="381000" y="1606818"/>
            <a:chExt cx="8001000" cy="3650982"/>
          </a:xfrm>
        </p:grpSpPr>
        <p:pic>
          <p:nvPicPr>
            <p:cNvPr id="14" name="Picture 13" descr="20103256_040202_BC0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3569778"/>
              <a:ext cx="1981200" cy="1319510"/>
            </a:xfrm>
            <a:prstGeom prst="rect">
              <a:avLst/>
            </a:prstGeom>
          </p:spPr>
        </p:pic>
        <p:pic>
          <p:nvPicPr>
            <p:cNvPr id="15" name="Picture 14" descr="20103256_040202_BC005.JPG"/>
            <p:cNvPicPr>
              <a:picLocks noChangeAspect="1"/>
            </p:cNvPicPr>
            <p:nvPr/>
          </p:nvPicPr>
          <p:blipFill>
            <a:blip r:embed="rId4" cstate="print"/>
            <a:srcRect r="17677" b="14286"/>
            <a:stretch>
              <a:fillRect/>
            </a:stretch>
          </p:blipFill>
          <p:spPr>
            <a:xfrm>
              <a:off x="3848101" y="3581400"/>
              <a:ext cx="1295399" cy="1307888"/>
            </a:xfrm>
            <a:prstGeom prst="rect">
              <a:avLst/>
            </a:prstGeom>
          </p:spPr>
        </p:pic>
        <p:pic>
          <p:nvPicPr>
            <p:cNvPr id="16" name="Picture 15" descr="20103256_040202_BC00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3573059"/>
              <a:ext cx="1981200" cy="1316229"/>
            </a:xfrm>
            <a:prstGeom prst="rect">
              <a:avLst/>
            </a:prstGeom>
          </p:spPr>
        </p:pic>
        <p:pic>
          <p:nvPicPr>
            <p:cNvPr id="17" name="Picture 16" descr="20103256_040202_BC03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600" y="1606818"/>
              <a:ext cx="990600" cy="1460232"/>
            </a:xfrm>
            <a:prstGeom prst="rect">
              <a:avLst/>
            </a:prstGeom>
          </p:spPr>
        </p:pic>
        <p:pic>
          <p:nvPicPr>
            <p:cNvPr id="18" name="Picture 17" descr="20103256_040202_BC03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00" y="1752600"/>
              <a:ext cx="1752600" cy="1314450"/>
            </a:xfrm>
            <a:prstGeom prst="rect">
              <a:avLst/>
            </a:prstGeom>
          </p:spPr>
        </p:pic>
        <p:pic>
          <p:nvPicPr>
            <p:cNvPr id="19" name="Picture 18" descr="20103256_EM2_F023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200" y="1735932"/>
              <a:ext cx="1981200" cy="1331118"/>
            </a:xfrm>
            <a:prstGeom prst="rect">
              <a:avLst/>
            </a:prstGeom>
          </p:spPr>
        </p:pic>
        <p:sp>
          <p:nvSpPr>
            <p:cNvPr id="22" name="CaixaDeTexto 2"/>
            <p:cNvSpPr txBox="1">
              <a:spLocks noChangeArrowheads="1"/>
            </p:cNvSpPr>
            <p:nvPr/>
          </p:nvSpPr>
          <p:spPr bwMode="auto">
            <a:xfrm>
              <a:off x="381000" y="2971800"/>
              <a:ext cx="274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navio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3" name="CaixaDeTexto 2"/>
            <p:cNvSpPr txBox="1">
              <a:spLocks noChangeArrowheads="1"/>
            </p:cNvSpPr>
            <p:nvPr/>
          </p:nvSpPr>
          <p:spPr bwMode="auto">
            <a:xfrm>
              <a:off x="762000" y="4796135"/>
              <a:ext cx="2133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i="1" dirty="0" smtClean="0">
                  <a:latin typeface="+mn-lt"/>
                </a:rPr>
                <a:t>ferryboat</a:t>
              </a:r>
              <a:endParaRPr lang="pt-PT" sz="2400" i="1" dirty="0">
                <a:latin typeface="+mn-lt"/>
              </a:endParaRPr>
            </a:p>
          </p:txBody>
        </p:sp>
        <p:sp>
          <p:nvSpPr>
            <p:cNvPr id="24" name="CaixaDeTexto 2"/>
            <p:cNvSpPr txBox="1">
              <a:spLocks noChangeArrowheads="1"/>
            </p:cNvSpPr>
            <p:nvPr/>
          </p:nvSpPr>
          <p:spPr bwMode="auto">
            <a:xfrm>
              <a:off x="3505200" y="2971800"/>
              <a:ext cx="2133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barco a remos</a:t>
              </a:r>
            </a:p>
            <a:p>
              <a:pPr algn="ctr"/>
              <a:endParaRPr lang="pt-PT" sz="2400" dirty="0">
                <a:latin typeface="+mn-lt"/>
              </a:endParaRPr>
            </a:p>
          </p:txBody>
        </p:sp>
        <p:sp>
          <p:nvSpPr>
            <p:cNvPr id="25" name="CaixaDeTexto 2"/>
            <p:cNvSpPr txBox="1">
              <a:spLocks noChangeArrowheads="1"/>
            </p:cNvSpPr>
            <p:nvPr/>
          </p:nvSpPr>
          <p:spPr bwMode="auto">
            <a:xfrm>
              <a:off x="5867400" y="2971800"/>
              <a:ext cx="2514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submarino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6" name="CaixaDeTexto 2"/>
            <p:cNvSpPr txBox="1">
              <a:spLocks noChangeArrowheads="1"/>
            </p:cNvSpPr>
            <p:nvPr/>
          </p:nvSpPr>
          <p:spPr bwMode="auto">
            <a:xfrm>
              <a:off x="3581400" y="4796135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veleiro</a:t>
              </a:r>
              <a:endParaRPr lang="pt-PT" sz="2400" dirty="0">
                <a:latin typeface="+mn-lt"/>
              </a:endParaRPr>
            </a:p>
          </p:txBody>
        </p:sp>
        <p:sp>
          <p:nvSpPr>
            <p:cNvPr id="27" name="CaixaDeTexto 2"/>
            <p:cNvSpPr txBox="1">
              <a:spLocks noChangeArrowheads="1"/>
            </p:cNvSpPr>
            <p:nvPr/>
          </p:nvSpPr>
          <p:spPr bwMode="auto">
            <a:xfrm>
              <a:off x="6019800" y="4796135"/>
              <a:ext cx="2286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dirty="0" smtClean="0">
                  <a:latin typeface="+mn-lt"/>
                </a:rPr>
                <a:t>barco de pesca</a:t>
              </a:r>
              <a:endParaRPr lang="pt-PT" sz="2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</TotalTime>
  <Words>79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DRasteiro</dc:creator>
  <cp:lastModifiedBy>SAlmeida</cp:lastModifiedBy>
  <cp:revision>13</cp:revision>
  <dcterms:created xsi:type="dcterms:W3CDTF">2011-03-14T23:20:36Z</dcterms:created>
  <dcterms:modified xsi:type="dcterms:W3CDTF">2011-03-15T17:16:21Z</dcterms:modified>
</cp:coreProperties>
</file>