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289CF40-00BA-43DF-A217-CDFD34A0644D}" v="31" dt="2020-04-16T14:16:10.3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60" y="11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a Rasteiro" userId="1fa6cc6c-550b-4261-b120-5f6bdeb72012" providerId="ADAL" clId="{1289CF40-00BA-43DF-A217-CDFD34A0644D}"/>
    <pc:docChg chg="custSel modSld">
      <pc:chgData name="Daniela Rasteiro" userId="1fa6cc6c-550b-4261-b120-5f6bdeb72012" providerId="ADAL" clId="{1289CF40-00BA-43DF-A217-CDFD34A0644D}" dt="2020-04-16T14:16:10.397" v="53" actId="207"/>
      <pc:docMkLst>
        <pc:docMk/>
      </pc:docMkLst>
      <pc:sldChg chg="addSp delSp modSp">
        <pc:chgData name="Daniela Rasteiro" userId="1fa6cc6c-550b-4261-b120-5f6bdeb72012" providerId="ADAL" clId="{1289CF40-00BA-43DF-A217-CDFD34A0644D}" dt="2020-04-16T14:13:27.753" v="32" actId="14100"/>
        <pc:sldMkLst>
          <pc:docMk/>
          <pc:sldMk cId="909966271" sldId="256"/>
        </pc:sldMkLst>
        <pc:spChg chg="add mod ord">
          <ac:chgData name="Daniela Rasteiro" userId="1fa6cc6c-550b-4261-b120-5f6bdeb72012" providerId="ADAL" clId="{1289CF40-00BA-43DF-A217-CDFD34A0644D}" dt="2020-04-16T14:12:19.718" v="14" actId="14100"/>
          <ac:spMkLst>
            <pc:docMk/>
            <pc:sldMk cId="909966271" sldId="256"/>
            <ac:spMk id="2" creationId="{780D378D-A71B-46A5-A79C-8B034AB8AA5A}"/>
          </ac:spMkLst>
        </pc:spChg>
        <pc:picChg chg="del mod">
          <ac:chgData name="Daniela Rasteiro" userId="1fa6cc6c-550b-4261-b120-5f6bdeb72012" providerId="ADAL" clId="{1289CF40-00BA-43DF-A217-CDFD34A0644D}" dt="2020-04-16T14:11:53.593" v="10" actId="478"/>
          <ac:picMkLst>
            <pc:docMk/>
            <pc:sldMk cId="909966271" sldId="256"/>
            <ac:picMk id="9" creationId="{CEA24BCC-A240-4390-A943-202EFC791574}"/>
          </ac:picMkLst>
        </pc:picChg>
        <pc:picChg chg="mod">
          <ac:chgData name="Daniela Rasteiro" userId="1fa6cc6c-550b-4261-b120-5f6bdeb72012" providerId="ADAL" clId="{1289CF40-00BA-43DF-A217-CDFD34A0644D}" dt="2020-04-16T14:13:27.753" v="32" actId="14100"/>
          <ac:picMkLst>
            <pc:docMk/>
            <pc:sldMk cId="909966271" sldId="256"/>
            <ac:picMk id="10" creationId="{60087D13-92C3-4B2C-B2A1-DF84400AC529}"/>
          </ac:picMkLst>
        </pc:picChg>
        <pc:picChg chg="mod">
          <ac:chgData name="Daniela Rasteiro" userId="1fa6cc6c-550b-4261-b120-5f6bdeb72012" providerId="ADAL" clId="{1289CF40-00BA-43DF-A217-CDFD34A0644D}" dt="2020-04-16T14:11:04.185" v="6" actId="14100"/>
          <ac:picMkLst>
            <pc:docMk/>
            <pc:sldMk cId="909966271" sldId="256"/>
            <ac:picMk id="11" creationId="{A391AEC3-7EC5-4177-84B7-081E17EDF729}"/>
          </ac:picMkLst>
        </pc:picChg>
      </pc:sldChg>
      <pc:sldChg chg="addSp delSp modSp modAnim">
        <pc:chgData name="Daniela Rasteiro" userId="1fa6cc6c-550b-4261-b120-5f6bdeb72012" providerId="ADAL" clId="{1289CF40-00BA-43DF-A217-CDFD34A0644D}" dt="2020-04-16T14:15:29.048" v="39"/>
        <pc:sldMkLst>
          <pc:docMk/>
          <pc:sldMk cId="2549040308" sldId="257"/>
        </pc:sldMkLst>
        <pc:spChg chg="mod">
          <ac:chgData name="Daniela Rasteiro" userId="1fa6cc6c-550b-4261-b120-5f6bdeb72012" providerId="ADAL" clId="{1289CF40-00BA-43DF-A217-CDFD34A0644D}" dt="2020-04-16T14:10:27.387" v="2" actId="207"/>
          <ac:spMkLst>
            <pc:docMk/>
            <pc:sldMk cId="2549040308" sldId="257"/>
            <ac:spMk id="8" creationId="{1D44E562-878E-4B67-90CF-32EC1A98269F}"/>
          </ac:spMkLst>
        </pc:spChg>
        <pc:spChg chg="add ord">
          <ac:chgData name="Daniela Rasteiro" userId="1fa6cc6c-550b-4261-b120-5f6bdeb72012" providerId="ADAL" clId="{1289CF40-00BA-43DF-A217-CDFD34A0644D}" dt="2020-04-16T14:12:37.985" v="18" actId="167"/>
          <ac:spMkLst>
            <pc:docMk/>
            <pc:sldMk cId="2549040308" sldId="257"/>
            <ac:spMk id="10" creationId="{5529A181-8B7A-4E9D-B453-E17B97D1E679}"/>
          </ac:spMkLst>
        </pc:spChg>
        <pc:picChg chg="del">
          <ac:chgData name="Daniela Rasteiro" userId="1fa6cc6c-550b-4261-b120-5f6bdeb72012" providerId="ADAL" clId="{1289CF40-00BA-43DF-A217-CDFD34A0644D}" dt="2020-04-16T14:12:34.063" v="16" actId="478"/>
          <ac:picMkLst>
            <pc:docMk/>
            <pc:sldMk cId="2549040308" sldId="257"/>
            <ac:picMk id="9" creationId="{6A978692-E426-43AC-AE70-CF3B8E550211}"/>
          </ac:picMkLst>
        </pc:picChg>
        <pc:picChg chg="mod">
          <ac:chgData name="Daniela Rasteiro" userId="1fa6cc6c-550b-4261-b120-5f6bdeb72012" providerId="ADAL" clId="{1289CF40-00BA-43DF-A217-CDFD34A0644D}" dt="2020-04-16T14:13:17.835" v="30" actId="1076"/>
          <ac:picMkLst>
            <pc:docMk/>
            <pc:sldMk cId="2549040308" sldId="257"/>
            <ac:picMk id="11" creationId="{12ABC8F1-4456-4FD1-8202-CF369F97A383}"/>
          </ac:picMkLst>
        </pc:picChg>
        <pc:picChg chg="mod">
          <ac:chgData name="Daniela Rasteiro" userId="1fa6cc6c-550b-4261-b120-5f6bdeb72012" providerId="ADAL" clId="{1289CF40-00BA-43DF-A217-CDFD34A0644D}" dt="2020-04-16T14:10:57.982" v="5" actId="14100"/>
          <ac:picMkLst>
            <pc:docMk/>
            <pc:sldMk cId="2549040308" sldId="257"/>
            <ac:picMk id="13" creationId="{5D932CE1-6151-4FEE-BF56-E5132F4CED03}"/>
          </ac:picMkLst>
        </pc:picChg>
      </pc:sldChg>
      <pc:sldChg chg="addSp delSp modSp modAnim">
        <pc:chgData name="Daniela Rasteiro" userId="1fa6cc6c-550b-4261-b120-5f6bdeb72012" providerId="ADAL" clId="{1289CF40-00BA-43DF-A217-CDFD34A0644D}" dt="2020-04-16T14:15:36.833" v="42"/>
        <pc:sldMkLst>
          <pc:docMk/>
          <pc:sldMk cId="1853231694" sldId="258"/>
        </pc:sldMkLst>
        <pc:spChg chg="add ord">
          <ac:chgData name="Daniela Rasteiro" userId="1fa6cc6c-550b-4261-b120-5f6bdeb72012" providerId="ADAL" clId="{1289CF40-00BA-43DF-A217-CDFD34A0644D}" dt="2020-04-16T14:12:45.860" v="21" actId="167"/>
          <ac:spMkLst>
            <pc:docMk/>
            <pc:sldMk cId="1853231694" sldId="258"/>
            <ac:spMk id="13" creationId="{32B361BA-0E98-4A6C-861C-38B0EA119ECF}"/>
          </ac:spMkLst>
        </pc:spChg>
        <pc:picChg chg="del">
          <ac:chgData name="Daniela Rasteiro" userId="1fa6cc6c-550b-4261-b120-5f6bdeb72012" providerId="ADAL" clId="{1289CF40-00BA-43DF-A217-CDFD34A0644D}" dt="2020-04-16T14:12:42.440" v="19" actId="478"/>
          <ac:picMkLst>
            <pc:docMk/>
            <pc:sldMk cId="1853231694" sldId="258"/>
            <ac:picMk id="4" creationId="{AEE9C6DE-76A7-4B66-8E0C-EBC5A1BF9F1A}"/>
          </ac:picMkLst>
        </pc:picChg>
        <pc:picChg chg="mod">
          <ac:chgData name="Daniela Rasteiro" userId="1fa6cc6c-550b-4261-b120-5f6bdeb72012" providerId="ADAL" clId="{1289CF40-00BA-43DF-A217-CDFD34A0644D}" dt="2020-04-16T14:13:10.829" v="28" actId="1076"/>
          <ac:picMkLst>
            <pc:docMk/>
            <pc:sldMk cId="1853231694" sldId="258"/>
            <ac:picMk id="5" creationId="{32EFB039-0BEB-4B57-8894-CFD9E2F0E74D}"/>
          </ac:picMkLst>
        </pc:picChg>
        <pc:picChg chg="mod">
          <ac:chgData name="Daniela Rasteiro" userId="1fa6cc6c-550b-4261-b120-5f6bdeb72012" providerId="ADAL" clId="{1289CF40-00BA-43DF-A217-CDFD34A0644D}" dt="2020-04-16T14:10:49.001" v="4" actId="14100"/>
          <ac:picMkLst>
            <pc:docMk/>
            <pc:sldMk cId="1853231694" sldId="258"/>
            <ac:picMk id="11" creationId="{4C3CD842-7A3D-4542-ABBB-61C64467BD2C}"/>
          </ac:picMkLst>
        </pc:picChg>
      </pc:sldChg>
      <pc:sldChg chg="addSp delSp modSp modAnim">
        <pc:chgData name="Daniela Rasteiro" userId="1fa6cc6c-550b-4261-b120-5f6bdeb72012" providerId="ADAL" clId="{1289CF40-00BA-43DF-A217-CDFD34A0644D}" dt="2020-04-16T14:16:10.397" v="53" actId="207"/>
        <pc:sldMkLst>
          <pc:docMk/>
          <pc:sldMk cId="2067182989" sldId="259"/>
        </pc:sldMkLst>
        <pc:spChg chg="mod">
          <ac:chgData name="Daniela Rasteiro" userId="1fa6cc6c-550b-4261-b120-5f6bdeb72012" providerId="ADAL" clId="{1289CF40-00BA-43DF-A217-CDFD34A0644D}" dt="2020-04-16T14:16:10.397" v="53" actId="207"/>
          <ac:spMkLst>
            <pc:docMk/>
            <pc:sldMk cId="2067182989" sldId="259"/>
            <ac:spMk id="4" creationId="{C73170A7-9669-42CA-961B-8BFA605E382E}"/>
          </ac:spMkLst>
        </pc:spChg>
        <pc:spChg chg="mod">
          <ac:chgData name="Daniela Rasteiro" userId="1fa6cc6c-550b-4261-b120-5f6bdeb72012" providerId="ADAL" clId="{1289CF40-00BA-43DF-A217-CDFD34A0644D}" dt="2020-04-16T14:15:58.287" v="50" actId="207"/>
          <ac:spMkLst>
            <pc:docMk/>
            <pc:sldMk cId="2067182989" sldId="259"/>
            <ac:spMk id="6" creationId="{00CE407D-2588-4648-8378-242B4B2C874F}"/>
          </ac:spMkLst>
        </pc:spChg>
        <pc:spChg chg="add ord">
          <ac:chgData name="Daniela Rasteiro" userId="1fa6cc6c-550b-4261-b120-5f6bdeb72012" providerId="ADAL" clId="{1289CF40-00BA-43DF-A217-CDFD34A0644D}" dt="2020-04-16T14:12:54.486" v="24" actId="167"/>
          <ac:spMkLst>
            <pc:docMk/>
            <pc:sldMk cId="2067182989" sldId="259"/>
            <ac:spMk id="13" creationId="{2457FB76-DBC3-4303-AE8F-879B6393DDEE}"/>
          </ac:spMkLst>
        </pc:spChg>
        <pc:picChg chg="del">
          <ac:chgData name="Daniela Rasteiro" userId="1fa6cc6c-550b-4261-b120-5f6bdeb72012" providerId="ADAL" clId="{1289CF40-00BA-43DF-A217-CDFD34A0644D}" dt="2020-04-16T14:12:50.549" v="22" actId="478"/>
          <ac:picMkLst>
            <pc:docMk/>
            <pc:sldMk cId="2067182989" sldId="259"/>
            <ac:picMk id="9" creationId="{29F51BF7-E0F9-47A1-9022-BB678B481EB4}"/>
          </ac:picMkLst>
        </pc:picChg>
        <pc:picChg chg="mod">
          <ac:chgData name="Daniela Rasteiro" userId="1fa6cc6c-550b-4261-b120-5f6bdeb72012" providerId="ADAL" clId="{1289CF40-00BA-43DF-A217-CDFD34A0644D}" dt="2020-04-16T14:13:04.329" v="26" actId="1076"/>
          <ac:picMkLst>
            <pc:docMk/>
            <pc:sldMk cId="2067182989" sldId="259"/>
            <ac:picMk id="10" creationId="{1DBD716C-A3FD-43B8-B365-D6540168106F}"/>
          </ac:picMkLst>
        </pc:picChg>
        <pc:picChg chg="mod">
          <ac:chgData name="Daniela Rasteiro" userId="1fa6cc6c-550b-4261-b120-5f6bdeb72012" providerId="ADAL" clId="{1289CF40-00BA-43DF-A217-CDFD34A0644D}" dt="2020-04-16T14:10:40.325" v="3" actId="14100"/>
          <ac:picMkLst>
            <pc:docMk/>
            <pc:sldMk cId="2067182989" sldId="259"/>
            <ac:picMk id="11" creationId="{FE332B3C-5E32-442F-A16E-150364C807DE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5F4CD2B-A591-49E1-8C79-E1A673BFFD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E4D8AA21-5D24-48A4-B92A-B1B85D8E5F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de subtítulo do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xmlns="" id="{DAE515DA-EBBB-4BD9-9E04-B46A6FDEB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EED70-2CD6-4A37-81CB-39DE6FE89F89}" type="datetimeFigureOut">
              <a:rPr lang="pt-PT" smtClean="0"/>
              <a:t>18/04/2020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xmlns="" id="{08BAE077-658D-4FA2-A4E6-03F2D41112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xmlns="" id="{FC9EB80B-971E-4BB5-A85C-98F0039C5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DCB05-9DC6-49A1-8146-1848791AC29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91366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61C01E2-4A51-4E1E-8E79-76DE39CCE3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xmlns="" id="{5B080278-21FD-4EF1-B9B0-828A858AA6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xmlns="" id="{AAD99C63-B8A6-4C58-A1BE-A318CC7A5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EED70-2CD6-4A37-81CB-39DE6FE89F89}" type="datetimeFigureOut">
              <a:rPr lang="pt-PT" smtClean="0"/>
              <a:t>18/04/2020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xmlns="" id="{99CB28FF-E0CA-48FE-97BD-5721A17537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xmlns="" id="{A22C18F0-054B-4EF3-A262-DE0D01F5C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DCB05-9DC6-49A1-8146-1848791AC29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25086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D737FB96-23CE-4901-9BDB-4702EF5778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xmlns="" id="{3E1AC3F2-ECFA-444A-838A-A2B9AAE97E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xmlns="" id="{96FBD517-D9A5-42BD-B554-D18F80BF6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EED70-2CD6-4A37-81CB-39DE6FE89F89}" type="datetimeFigureOut">
              <a:rPr lang="pt-PT" smtClean="0"/>
              <a:t>18/04/2020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xmlns="" id="{CDD83A4F-927A-4306-A01A-9AE04AC89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xmlns="" id="{A2691430-3CD5-47B7-808B-54AC8A8E8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DCB05-9DC6-49A1-8146-1848791AC29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97182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2EF1A1A-1828-4F95-BCFC-F19C8F314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xmlns="" id="{DD27D505-E6CA-461F-A876-41F9A2C057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xmlns="" id="{66D436DE-475B-452A-B798-A789A662B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EED70-2CD6-4A37-81CB-39DE6FE89F89}" type="datetimeFigureOut">
              <a:rPr lang="pt-PT" smtClean="0"/>
              <a:t>18/04/2020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xmlns="" id="{7C473F59-EE31-4E2A-8C89-3BFCABB69A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xmlns="" id="{A95D3132-F3B0-4639-8AD3-9FC73FD6A7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DCB05-9DC6-49A1-8146-1848791AC29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67326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AD18C87-010F-4DC0-81F2-66063104DE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xmlns="" id="{282FE3AD-6158-4972-B2F3-4735BDA7B4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xmlns="" id="{5F781067-EC7B-43EE-BA24-DC218E73CF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EED70-2CD6-4A37-81CB-39DE6FE89F89}" type="datetimeFigureOut">
              <a:rPr lang="pt-PT" smtClean="0"/>
              <a:t>18/04/2020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xmlns="" id="{B9F63D97-120E-49E4-B50F-929F9FFDF9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xmlns="" id="{A5C5C8CA-4CF0-42C2-BC5D-B511157954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DCB05-9DC6-49A1-8146-1848791AC29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89228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E0522D8-234A-42F2-8B03-79B62BFEF7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xmlns="" id="{D15562A9-4CBE-4103-8DC2-2FEE75362A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xmlns="" id="{AAD9BB20-5E06-406E-AD05-382E59DD95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xmlns="" id="{25B81492-4FED-4515-AB7D-004C67F538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EED70-2CD6-4A37-81CB-39DE6FE89F89}" type="datetimeFigureOut">
              <a:rPr lang="pt-PT" smtClean="0"/>
              <a:t>18/04/2020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xmlns="" id="{707D036C-595C-4345-B9BF-73056304B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xmlns="" id="{B0074872-ECD7-4D34-B299-4A45CFEC12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DCB05-9DC6-49A1-8146-1848791AC29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455602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ADE2851-01C5-45B0-B583-8B78E591DA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xmlns="" id="{1964200B-2880-48DC-8E96-D349B8C612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xmlns="" id="{B03CD052-057B-4BC9-9563-1D35DF075F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>
            <a:extLst>
              <a:ext uri="{FF2B5EF4-FFF2-40B4-BE49-F238E27FC236}">
                <a16:creationId xmlns:a16="http://schemas.microsoft.com/office/drawing/2014/main" xmlns="" id="{F55DB9FC-CE0D-4B81-8197-B94FA96828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Marcador de Posição de Conteúdo 5">
            <a:extLst>
              <a:ext uri="{FF2B5EF4-FFF2-40B4-BE49-F238E27FC236}">
                <a16:creationId xmlns:a16="http://schemas.microsoft.com/office/drawing/2014/main" xmlns="" id="{C6F3D577-E34F-441F-AC11-FCDD5BF97E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>
            <a:extLst>
              <a:ext uri="{FF2B5EF4-FFF2-40B4-BE49-F238E27FC236}">
                <a16:creationId xmlns:a16="http://schemas.microsoft.com/office/drawing/2014/main" xmlns="" id="{B8A18A82-89A1-41F1-A1A1-C2F3DD51B5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EED70-2CD6-4A37-81CB-39DE6FE89F89}" type="datetimeFigureOut">
              <a:rPr lang="pt-PT" smtClean="0"/>
              <a:t>18/04/2020</a:t>
            </a:fld>
            <a:endParaRPr lang="pt-PT"/>
          </a:p>
        </p:txBody>
      </p:sp>
      <p:sp>
        <p:nvSpPr>
          <p:cNvPr id="8" name="Marcador de Posição do Rodapé 7">
            <a:extLst>
              <a:ext uri="{FF2B5EF4-FFF2-40B4-BE49-F238E27FC236}">
                <a16:creationId xmlns:a16="http://schemas.microsoft.com/office/drawing/2014/main" xmlns="" id="{A18C54B6-7880-4B78-8DC2-E0F60C9F13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>
            <a:extLst>
              <a:ext uri="{FF2B5EF4-FFF2-40B4-BE49-F238E27FC236}">
                <a16:creationId xmlns:a16="http://schemas.microsoft.com/office/drawing/2014/main" xmlns="" id="{EB42067C-706D-4A2B-89CF-84A5E718BE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DCB05-9DC6-49A1-8146-1848791AC29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41650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A1F0102-9654-4A53-89B2-54FE48E842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Data 2">
            <a:extLst>
              <a:ext uri="{FF2B5EF4-FFF2-40B4-BE49-F238E27FC236}">
                <a16:creationId xmlns:a16="http://schemas.microsoft.com/office/drawing/2014/main" xmlns="" id="{BBE08CD8-0900-4F8F-BC79-DF9F483340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EED70-2CD6-4A37-81CB-39DE6FE89F89}" type="datetimeFigureOut">
              <a:rPr lang="pt-PT" smtClean="0"/>
              <a:t>18/04/2020</a:t>
            </a:fld>
            <a:endParaRPr lang="pt-PT"/>
          </a:p>
        </p:txBody>
      </p:sp>
      <p:sp>
        <p:nvSpPr>
          <p:cNvPr id="4" name="Marcador de Posição do Rodapé 3">
            <a:extLst>
              <a:ext uri="{FF2B5EF4-FFF2-40B4-BE49-F238E27FC236}">
                <a16:creationId xmlns:a16="http://schemas.microsoft.com/office/drawing/2014/main" xmlns="" id="{5EC1795F-FDC3-4209-A865-D846D2BB1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xmlns="" id="{34BC2705-CA6F-4CA4-82AC-1DB69B2C9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DCB05-9DC6-49A1-8146-1848791AC29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00201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>
            <a:extLst>
              <a:ext uri="{FF2B5EF4-FFF2-40B4-BE49-F238E27FC236}">
                <a16:creationId xmlns:a16="http://schemas.microsoft.com/office/drawing/2014/main" xmlns="" id="{DB14E1B6-97B3-4DB6-8CA6-F3ABF8FFA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EED70-2CD6-4A37-81CB-39DE6FE89F89}" type="datetimeFigureOut">
              <a:rPr lang="pt-PT" smtClean="0"/>
              <a:t>18/04/2020</a:t>
            </a:fld>
            <a:endParaRPr lang="pt-PT"/>
          </a:p>
        </p:txBody>
      </p:sp>
      <p:sp>
        <p:nvSpPr>
          <p:cNvPr id="3" name="Marcador de Posição do Rodapé 2">
            <a:extLst>
              <a:ext uri="{FF2B5EF4-FFF2-40B4-BE49-F238E27FC236}">
                <a16:creationId xmlns:a16="http://schemas.microsoft.com/office/drawing/2014/main" xmlns="" id="{D0DA5D2A-85B1-4366-B7A4-2A9418623A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xmlns="" id="{19C24255-6F62-40FD-BED7-94F3FD3014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DCB05-9DC6-49A1-8146-1848791AC29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09927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8C02293-05DF-49E3-A565-DB0CFD8639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xmlns="" id="{41435C28-8C9E-437B-BA08-671DB1E4A4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xmlns="" id="{485D8C8F-EF1C-4A45-AE31-1AD2654D03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xmlns="" id="{B8A50E11-AE3B-4543-9660-9D50AF4CA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EED70-2CD6-4A37-81CB-39DE6FE89F89}" type="datetimeFigureOut">
              <a:rPr lang="pt-PT" smtClean="0"/>
              <a:t>18/04/2020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xmlns="" id="{E47779BB-33F6-4C77-A512-02DC29365E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xmlns="" id="{325BC220-299A-460C-A195-1E8C8DF79B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DCB05-9DC6-49A1-8146-1848791AC29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05640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4BD8F1B-F954-40B2-A3B2-7E5D543500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Imagem 2">
            <a:extLst>
              <a:ext uri="{FF2B5EF4-FFF2-40B4-BE49-F238E27FC236}">
                <a16:creationId xmlns:a16="http://schemas.microsoft.com/office/drawing/2014/main" xmlns="" id="{5FA1DFCA-2181-4D52-84C0-D43E9BC004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xmlns="" id="{C96BF089-6C30-49DF-93FC-846853578D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xmlns="" id="{FEF2DF1C-92D4-4434-B443-F4CCD8124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EED70-2CD6-4A37-81CB-39DE6FE89F89}" type="datetimeFigureOut">
              <a:rPr lang="pt-PT" smtClean="0"/>
              <a:t>18/04/2020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xmlns="" id="{60148A98-C506-4420-B8CB-06F7171E0C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xmlns="" id="{A2816F8B-68D7-4DA8-988E-E7A61F2C5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DCB05-9DC6-49A1-8146-1848791AC29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96715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>
            <a:extLst>
              <a:ext uri="{FF2B5EF4-FFF2-40B4-BE49-F238E27FC236}">
                <a16:creationId xmlns:a16="http://schemas.microsoft.com/office/drawing/2014/main" xmlns="" id="{460998CA-14EF-4CD5-A9BB-949824881E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xmlns="" id="{4571B9FE-5360-4BF0-84C3-2BD3B1688B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xmlns="" id="{71103F1A-5E3F-412A-8196-E3F1598515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4EED70-2CD6-4A37-81CB-39DE6FE89F89}" type="datetimeFigureOut">
              <a:rPr lang="pt-PT" smtClean="0"/>
              <a:t>18/04/2020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xmlns="" id="{BD39D825-9931-4A80-A1ED-5F7A08797D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xmlns="" id="{2D651B2D-6685-4ACC-A937-42C88B38F2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2DCB05-9DC6-49A1-8146-1848791AC29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88130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2.png"/><Relationship Id="rId7" Type="http://schemas.openxmlformats.org/officeDocument/2006/relationships/image" Target="../media/image7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png"/><Relationship Id="rId9" Type="http://schemas.openxmlformats.org/officeDocument/2006/relationships/image" Target="../media/image9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780D378D-A71B-46A5-A79C-8B034AB8AA5A}"/>
              </a:ext>
            </a:extLst>
          </p:cNvPr>
          <p:cNvSpPr/>
          <p:nvPr/>
        </p:nvSpPr>
        <p:spPr>
          <a:xfrm>
            <a:off x="0" y="-1"/>
            <a:ext cx="12192000" cy="984127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Imagem 9" descr="A picture containing clock&#10;&#10;Description automatically generated">
            <a:extLst>
              <a:ext uri="{FF2B5EF4-FFF2-40B4-BE49-F238E27FC236}">
                <a16:creationId xmlns:a16="http://schemas.microsoft.com/office/drawing/2014/main" xmlns="" id="{60087D13-92C3-4B2C-B2A1-DF84400AC529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9087" y="155133"/>
            <a:ext cx="2743203" cy="1620915"/>
          </a:xfrm>
          <a:prstGeom prst="rect">
            <a:avLst/>
          </a:prstGeom>
          <a:noFill/>
        </p:spPr>
      </p:pic>
      <p:pic>
        <p:nvPicPr>
          <p:cNvPr id="11" name="Imagem 10">
            <a:extLst>
              <a:ext uri="{FF2B5EF4-FFF2-40B4-BE49-F238E27FC236}">
                <a16:creationId xmlns:a16="http://schemas.microsoft.com/office/drawing/2014/main" xmlns="" id="{A391AEC3-7EC5-4177-84B7-081E17EDF729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21786" y="6335486"/>
            <a:ext cx="914400" cy="319314"/>
          </a:xfrm>
          <a:prstGeom prst="rect">
            <a:avLst/>
          </a:prstGeom>
          <a:noFill/>
        </p:spPr>
      </p:pic>
      <p:pic>
        <p:nvPicPr>
          <p:cNvPr id="13" name="Imagem 12">
            <a:extLst>
              <a:ext uri="{FF2B5EF4-FFF2-40B4-BE49-F238E27FC236}">
                <a16:creationId xmlns:a16="http://schemas.microsoft.com/office/drawing/2014/main" xmlns="" id="{E194A212-BE0E-4974-AEA0-5142183D13C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470" y="2817933"/>
            <a:ext cx="2372497" cy="4040067"/>
          </a:xfrm>
          <a:prstGeom prst="rect">
            <a:avLst/>
          </a:prstGeom>
        </p:spPr>
      </p:pic>
      <p:sp>
        <p:nvSpPr>
          <p:cNvPr id="14" name="CaixaDeTexto 13">
            <a:extLst>
              <a:ext uri="{FF2B5EF4-FFF2-40B4-BE49-F238E27FC236}">
                <a16:creationId xmlns:a16="http://schemas.microsoft.com/office/drawing/2014/main" xmlns="" id="{1AF9A2BA-276B-4E60-AEBF-54C4C043DFE4}"/>
              </a:ext>
            </a:extLst>
          </p:cNvPr>
          <p:cNvSpPr txBox="1"/>
          <p:nvPr/>
        </p:nvSpPr>
        <p:spPr>
          <a:xfrm>
            <a:off x="3654952" y="1776049"/>
            <a:ext cx="512717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6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Sólidos geométricos</a:t>
            </a:r>
            <a:endParaRPr lang="pt-PT" sz="6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xmlns="" id="{A0DA5166-7441-4D67-8203-F78487C4CD64}"/>
              </a:ext>
            </a:extLst>
          </p:cNvPr>
          <p:cNvSpPr txBox="1"/>
          <p:nvPr/>
        </p:nvSpPr>
        <p:spPr>
          <a:xfrm>
            <a:off x="469554" y="265308"/>
            <a:ext cx="27432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 b="1" dirty="0"/>
              <a:t>Matemática 2.</a:t>
            </a:r>
            <a:r>
              <a:rPr lang="pt-PT" sz="2400" b="1" baseline="30000" dirty="0"/>
              <a:t>º</a:t>
            </a:r>
            <a:r>
              <a:rPr lang="pt-PT" sz="2400" b="1" dirty="0"/>
              <a:t> ano</a:t>
            </a:r>
          </a:p>
        </p:txBody>
      </p:sp>
    </p:spTree>
    <p:extLst>
      <p:ext uri="{BB962C8B-B14F-4D97-AF65-F5344CB8AC3E}">
        <p14:creationId xmlns:p14="http://schemas.microsoft.com/office/powerpoint/2010/main" val="909966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5529A181-8B7A-4E9D-B453-E17B97D1E679}"/>
              </a:ext>
            </a:extLst>
          </p:cNvPr>
          <p:cNvSpPr/>
          <p:nvPr/>
        </p:nvSpPr>
        <p:spPr>
          <a:xfrm>
            <a:off x="0" y="-1"/>
            <a:ext cx="12192000" cy="984127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aixaDeTexto 1">
            <a:extLst>
              <a:ext uri="{FF2B5EF4-FFF2-40B4-BE49-F238E27FC236}">
                <a16:creationId xmlns:a16="http://schemas.microsoft.com/office/drawing/2014/main" xmlns="" id="{84CE1FDB-2D62-488E-B4FC-3ECAD7C052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89670" y="1310986"/>
            <a:ext cx="83343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pt-PT" altLang="pt-PT" sz="4000" b="1" dirty="0" smtClean="0">
                <a:latin typeface="Calibri" panose="020F0502020204030204" pitchFamily="34" charset="0"/>
              </a:rPr>
              <a:t>Sólidos geométricos</a:t>
            </a:r>
            <a:endParaRPr lang="pt-PT" altLang="pt-PT" sz="4000" b="1" dirty="0">
              <a:latin typeface="Calibri" panose="020F0502020204030204" pitchFamily="34" charset="0"/>
            </a:endParaRPr>
          </a:p>
        </p:txBody>
      </p:sp>
      <p:pic>
        <p:nvPicPr>
          <p:cNvPr id="11" name="Imagem 10" descr="A picture containing clock&#10;&#10;Description automatically generated">
            <a:extLst>
              <a:ext uri="{FF2B5EF4-FFF2-40B4-BE49-F238E27FC236}">
                <a16:creationId xmlns:a16="http://schemas.microsoft.com/office/drawing/2014/main" xmlns="" id="{12ABC8F1-4456-4FD1-8202-CF369F97A383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7163" y="492062"/>
            <a:ext cx="1661823" cy="984127"/>
          </a:xfrm>
          <a:prstGeom prst="rect">
            <a:avLst/>
          </a:prstGeom>
          <a:noFill/>
        </p:spPr>
      </p:pic>
      <p:pic>
        <p:nvPicPr>
          <p:cNvPr id="13" name="Imagem 12">
            <a:extLst>
              <a:ext uri="{FF2B5EF4-FFF2-40B4-BE49-F238E27FC236}">
                <a16:creationId xmlns:a16="http://schemas.microsoft.com/office/drawing/2014/main" xmlns="" id="{5D932CE1-6151-4FEE-BF56-E5132F4CED03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21786" y="6335486"/>
            <a:ext cx="914400" cy="268514"/>
          </a:xfrm>
          <a:prstGeom prst="rect">
            <a:avLst/>
          </a:prstGeom>
          <a:noFill/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xmlns="" id="{B47F103D-4C6F-4D25-B2EF-9A7550C8473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6763" y="4686283"/>
            <a:ext cx="1195597" cy="2018321"/>
          </a:xfrm>
          <a:prstGeom prst="rect">
            <a:avLst/>
          </a:prstGeom>
        </p:spPr>
      </p:pic>
      <p:sp>
        <p:nvSpPr>
          <p:cNvPr id="14" name="CaixaDeTexto 13">
            <a:extLst>
              <a:ext uri="{FF2B5EF4-FFF2-40B4-BE49-F238E27FC236}">
                <a16:creationId xmlns:a16="http://schemas.microsoft.com/office/drawing/2014/main" xmlns="" id="{FE4409C2-2268-43FF-95DC-BCAE89ECB3F7}"/>
              </a:ext>
            </a:extLst>
          </p:cNvPr>
          <p:cNvSpPr txBox="1"/>
          <p:nvPr/>
        </p:nvSpPr>
        <p:spPr>
          <a:xfrm>
            <a:off x="469554" y="265308"/>
            <a:ext cx="27432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 b="1" dirty="0"/>
              <a:t>Matemática 2.</a:t>
            </a:r>
            <a:r>
              <a:rPr lang="pt-PT" sz="2400" b="1" baseline="30000" dirty="0"/>
              <a:t>º</a:t>
            </a:r>
            <a:r>
              <a:rPr lang="pt-PT" sz="2400" b="1" dirty="0"/>
              <a:t> ano</a:t>
            </a:r>
          </a:p>
        </p:txBody>
      </p:sp>
      <p:grpSp>
        <p:nvGrpSpPr>
          <p:cNvPr id="12" name="Grupo 11"/>
          <p:cNvGrpSpPr/>
          <p:nvPr/>
        </p:nvGrpSpPr>
        <p:grpSpPr>
          <a:xfrm>
            <a:off x="2969562" y="2345871"/>
            <a:ext cx="5697775" cy="3660318"/>
            <a:chOff x="1041400" y="1863725"/>
            <a:chExt cx="6951663" cy="4578350"/>
          </a:xfrm>
        </p:grpSpPr>
        <p:sp>
          <p:nvSpPr>
            <p:cNvPr id="15" name="CaixaDeTexto 14"/>
            <p:cNvSpPr txBox="1">
              <a:spLocks noChangeArrowheads="1"/>
            </p:cNvSpPr>
            <p:nvPr/>
          </p:nvSpPr>
          <p:spPr bwMode="auto">
            <a:xfrm>
              <a:off x="1041400" y="3487738"/>
              <a:ext cx="1828800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pt-PT" altLang="pt-PT" sz="2800" b="1" dirty="0">
                  <a:latin typeface="Calibri" panose="020F0502020204030204" pitchFamily="34" charset="0"/>
                </a:rPr>
                <a:t>cubo</a:t>
              </a:r>
            </a:p>
          </p:txBody>
        </p:sp>
        <p:sp>
          <p:nvSpPr>
            <p:cNvPr id="16" name="CaixaDeTexto 15"/>
            <p:cNvSpPr txBox="1">
              <a:spLocks noChangeArrowheads="1"/>
            </p:cNvSpPr>
            <p:nvPr/>
          </p:nvSpPr>
          <p:spPr bwMode="auto">
            <a:xfrm>
              <a:off x="3630613" y="3435350"/>
              <a:ext cx="1828800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pt-PT" altLang="pt-PT" sz="2800" b="1">
                  <a:latin typeface="Calibri" panose="020F0502020204030204" pitchFamily="34" charset="0"/>
                </a:rPr>
                <a:t>esfera</a:t>
              </a:r>
            </a:p>
          </p:txBody>
        </p:sp>
        <p:sp>
          <p:nvSpPr>
            <p:cNvPr id="17" name="CaixaDeTexto 16"/>
            <p:cNvSpPr txBox="1">
              <a:spLocks noChangeArrowheads="1"/>
            </p:cNvSpPr>
            <p:nvPr/>
          </p:nvSpPr>
          <p:spPr bwMode="auto">
            <a:xfrm>
              <a:off x="1655763" y="5487988"/>
              <a:ext cx="3095625" cy="9540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pt-PT" altLang="pt-PT" sz="2800" b="1">
                  <a:latin typeface="Calibri" panose="020F0502020204030204" pitchFamily="34" charset="0"/>
                </a:rPr>
                <a:t>paralelepípedo</a:t>
              </a:r>
            </a:p>
            <a:p>
              <a:pPr algn="ctr" eaLnBrk="1" hangingPunct="1"/>
              <a:r>
                <a:rPr lang="pt-PT" altLang="pt-PT" sz="2800" b="1">
                  <a:latin typeface="Calibri" panose="020F0502020204030204" pitchFamily="34" charset="0"/>
                </a:rPr>
                <a:t>retângulo</a:t>
              </a:r>
            </a:p>
          </p:txBody>
        </p:sp>
        <p:sp>
          <p:nvSpPr>
            <p:cNvPr id="18" name="CaixaDeTexto 17"/>
            <p:cNvSpPr txBox="1">
              <a:spLocks noChangeArrowheads="1"/>
            </p:cNvSpPr>
            <p:nvPr/>
          </p:nvSpPr>
          <p:spPr bwMode="auto">
            <a:xfrm>
              <a:off x="6164263" y="3429000"/>
              <a:ext cx="1828800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pt-PT" altLang="pt-PT" sz="2800" b="1">
                  <a:latin typeface="Calibri" panose="020F0502020204030204" pitchFamily="34" charset="0"/>
                </a:rPr>
                <a:t>cone</a:t>
              </a:r>
            </a:p>
          </p:txBody>
        </p:sp>
        <p:sp>
          <p:nvSpPr>
            <p:cNvPr id="19" name="CaixaDeTexto 18"/>
            <p:cNvSpPr txBox="1">
              <a:spLocks noChangeArrowheads="1"/>
            </p:cNvSpPr>
            <p:nvPr/>
          </p:nvSpPr>
          <p:spPr bwMode="auto">
            <a:xfrm>
              <a:off x="4400550" y="5653088"/>
              <a:ext cx="3024188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pt-PT" altLang="pt-PT" sz="2800" b="1">
                  <a:latin typeface="Calibri" panose="020F0502020204030204" pitchFamily="34" charset="0"/>
                </a:rPr>
                <a:t>cilindro</a:t>
              </a:r>
            </a:p>
          </p:txBody>
        </p:sp>
        <p:pic>
          <p:nvPicPr>
            <p:cNvPr id="20" name="Picture 16" descr="20103256_OUT REC_PP_M2_DD010.jpg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73675" y="4057650"/>
              <a:ext cx="1277938" cy="16557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" name="Picture 17" descr="20103256_OUT REC_PP_M2_DD008.jpg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72213" y="1863725"/>
              <a:ext cx="1612900" cy="16557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2" name="Picture 18" descr="20103256_OUT REC_PP_M2_DD009.jpg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24075" y="4451350"/>
              <a:ext cx="2159000" cy="1143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" name="Picture 19" descr="20103256_OUT REC_PP_M2_DD007.jpg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13163" y="1866900"/>
              <a:ext cx="1670050" cy="16557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" name="Picture 20" descr="20103256_OUT REC_PP_M2_DD006.jpg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6650" y="1917700"/>
              <a:ext cx="1685925" cy="16557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549040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32B361BA-0E98-4A6C-861C-38B0EA119ECF}"/>
              </a:ext>
            </a:extLst>
          </p:cNvPr>
          <p:cNvSpPr/>
          <p:nvPr/>
        </p:nvSpPr>
        <p:spPr>
          <a:xfrm>
            <a:off x="0" y="-1"/>
            <a:ext cx="12192000" cy="984127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Imagem 4" descr="A picture containing clock&#10;&#10;Description automatically generated">
            <a:extLst>
              <a:ext uri="{FF2B5EF4-FFF2-40B4-BE49-F238E27FC236}">
                <a16:creationId xmlns:a16="http://schemas.microsoft.com/office/drawing/2014/main" xmlns="" id="{32EFB039-0BEB-4B57-8894-CFD9E2F0E74D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74814" y="515477"/>
            <a:ext cx="1604172" cy="984128"/>
          </a:xfrm>
          <a:prstGeom prst="rect">
            <a:avLst/>
          </a:prstGeom>
          <a:noFill/>
        </p:spPr>
      </p:pic>
      <p:sp>
        <p:nvSpPr>
          <p:cNvPr id="6" name="CaixaDeTexto 1">
            <a:extLst>
              <a:ext uri="{FF2B5EF4-FFF2-40B4-BE49-F238E27FC236}">
                <a16:creationId xmlns:a16="http://schemas.microsoft.com/office/drawing/2014/main" xmlns="" id="{8132850B-D67E-41A5-9304-2D4C73D161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22437" y="924694"/>
            <a:ext cx="83343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pt-PT" altLang="pt-PT" sz="4000" b="1" dirty="0" smtClean="0">
                <a:latin typeface="Calibri" panose="020F0502020204030204" pitchFamily="34" charset="0"/>
              </a:rPr>
              <a:t>Poliedros</a:t>
            </a:r>
            <a:endParaRPr lang="pt-PT" altLang="pt-PT" sz="4000" b="1" dirty="0">
              <a:latin typeface="Calibri" panose="020F0502020204030204" pitchFamily="34" charset="0"/>
            </a:endParaRPr>
          </a:p>
        </p:txBody>
      </p:sp>
      <p:sp>
        <p:nvSpPr>
          <p:cNvPr id="7" name="CaixaDeTexto 11">
            <a:extLst>
              <a:ext uri="{FF2B5EF4-FFF2-40B4-BE49-F238E27FC236}">
                <a16:creationId xmlns:a16="http://schemas.microsoft.com/office/drawing/2014/main" xmlns="" id="{04740063-B29B-443D-A000-6FC2EC6A29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1530" y="5258268"/>
            <a:ext cx="91440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pt-PT" sz="3200" dirty="0">
                <a:latin typeface="Calibri" pitchFamily="34" charset="0"/>
                <a:cs typeface="Calibri" pitchFamily="34" charset="0"/>
              </a:rPr>
              <a:t>Os sólidos geométricos que só têm </a:t>
            </a:r>
            <a:br>
              <a:rPr lang="pt-PT" sz="3200" dirty="0">
                <a:latin typeface="Calibri" pitchFamily="34" charset="0"/>
                <a:cs typeface="Calibri" pitchFamily="34" charset="0"/>
              </a:rPr>
            </a:br>
            <a:r>
              <a:rPr lang="pt-PT" sz="3200" dirty="0">
                <a:latin typeface="Calibri" pitchFamily="34" charset="0"/>
                <a:cs typeface="Calibri" pitchFamily="34" charset="0"/>
              </a:rPr>
              <a:t>superfícies </a:t>
            </a:r>
            <a:r>
              <a:rPr lang="pt-PT" sz="32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planas </a:t>
            </a:r>
            <a:r>
              <a:rPr lang="pt-PT" sz="3200" dirty="0">
                <a:latin typeface="Calibri" pitchFamily="34" charset="0"/>
                <a:cs typeface="Calibri" pitchFamily="34" charset="0"/>
              </a:rPr>
              <a:t>chamam-se </a:t>
            </a:r>
            <a:r>
              <a:rPr lang="pt-PT" sz="3200" b="1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poliedros</a:t>
            </a:r>
            <a:r>
              <a:rPr lang="pt-PT" sz="3200" dirty="0">
                <a:latin typeface="Calibri" pitchFamily="34" charset="0"/>
                <a:cs typeface="Calibri" pitchFamily="34" charset="0"/>
              </a:rPr>
              <a:t>.</a:t>
            </a:r>
            <a:endParaRPr lang="pt-PT" sz="3200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1" name="Imagem 10">
            <a:extLst>
              <a:ext uri="{FF2B5EF4-FFF2-40B4-BE49-F238E27FC236}">
                <a16:creationId xmlns:a16="http://schemas.microsoft.com/office/drawing/2014/main" xmlns="" id="{4C3CD842-7A3D-4542-ABBB-61C64467BD2C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21786" y="6335486"/>
            <a:ext cx="914400" cy="281214"/>
          </a:xfrm>
          <a:prstGeom prst="rect">
            <a:avLst/>
          </a:prstGeom>
          <a:noFill/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xmlns="" id="{DF92D2F7-1B5B-4BDD-92DB-3FEC547469F1}"/>
              </a:ext>
            </a:extLst>
          </p:cNvPr>
          <p:cNvSpPr txBox="1"/>
          <p:nvPr/>
        </p:nvSpPr>
        <p:spPr>
          <a:xfrm>
            <a:off x="469554" y="265308"/>
            <a:ext cx="27432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 b="1" dirty="0"/>
              <a:t>Matemática 2.</a:t>
            </a:r>
            <a:r>
              <a:rPr lang="pt-PT" sz="2400" b="1" baseline="30000" dirty="0"/>
              <a:t>º</a:t>
            </a:r>
            <a:r>
              <a:rPr lang="pt-PT" sz="2400" b="1" dirty="0"/>
              <a:t> ano</a:t>
            </a:r>
          </a:p>
        </p:txBody>
      </p:sp>
      <p:grpSp>
        <p:nvGrpSpPr>
          <p:cNvPr id="14" name="Grupo 13"/>
          <p:cNvGrpSpPr/>
          <p:nvPr/>
        </p:nvGrpSpPr>
        <p:grpSpPr>
          <a:xfrm>
            <a:off x="2313780" y="1908821"/>
            <a:ext cx="7151688" cy="3105150"/>
            <a:chOff x="762000" y="1552575"/>
            <a:chExt cx="7151688" cy="3105150"/>
          </a:xfrm>
        </p:grpSpPr>
        <p:pic>
          <p:nvPicPr>
            <p:cNvPr id="15" name="Picture 9" descr="20103256_OUT REC_PP_M2_DD011.jpg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61088" y="1552575"/>
              <a:ext cx="1752600" cy="2089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" name="Picture 11" descr="20103256_OUT REC_PP_M2_DD009.jpg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54375" y="3262313"/>
              <a:ext cx="2635250" cy="13954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" name="Picture 12" descr="20103256_OUT REC_PP_M2_DD006.jpg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000" y="1700213"/>
              <a:ext cx="2220913" cy="2181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853231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2457FB76-DBC3-4303-AE8F-879B6393DDEE}"/>
              </a:ext>
            </a:extLst>
          </p:cNvPr>
          <p:cNvSpPr/>
          <p:nvPr/>
        </p:nvSpPr>
        <p:spPr>
          <a:xfrm>
            <a:off x="0" y="-1"/>
            <a:ext cx="12192000" cy="984127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aixaDeTexto 1">
            <a:extLst>
              <a:ext uri="{FF2B5EF4-FFF2-40B4-BE49-F238E27FC236}">
                <a16:creationId xmlns:a16="http://schemas.microsoft.com/office/drawing/2014/main" xmlns="" id="{7E901E56-4525-4EFD-BB9C-FA625D8F75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28810" y="1075361"/>
            <a:ext cx="83343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pt-PT" altLang="pt-PT" sz="4000" b="1" dirty="0" smtClean="0">
                <a:latin typeface="Calibri" panose="020F0502020204030204" pitchFamily="34" charset="0"/>
              </a:rPr>
              <a:t>Não poliedros</a:t>
            </a:r>
            <a:endParaRPr lang="pt-PT" altLang="pt-PT" sz="4000" b="1" dirty="0">
              <a:latin typeface="Calibri" panose="020F0502020204030204" pitchFamily="34" charset="0"/>
            </a:endParaRPr>
          </a:p>
        </p:txBody>
      </p:sp>
      <p:sp>
        <p:nvSpPr>
          <p:cNvPr id="6" name="CaixaDeTexto 11">
            <a:extLst>
              <a:ext uri="{FF2B5EF4-FFF2-40B4-BE49-F238E27FC236}">
                <a16:creationId xmlns:a16="http://schemas.microsoft.com/office/drawing/2014/main" xmlns="" id="{00CE407D-2588-4648-8378-242B4B2C87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3998" y="4736804"/>
            <a:ext cx="9144001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pt-PT" sz="3200" dirty="0">
                <a:latin typeface="Calibri" panose="020F0502020204030204" pitchFamily="34" charset="0"/>
              </a:rPr>
              <a:t>Os sólidos geométricos com uma ou mais </a:t>
            </a:r>
            <a:br>
              <a:rPr lang="pt-PT" sz="3200" dirty="0">
                <a:latin typeface="Calibri" panose="020F0502020204030204" pitchFamily="34" charset="0"/>
              </a:rPr>
            </a:br>
            <a:r>
              <a:rPr lang="pt-PT" sz="3200" dirty="0">
                <a:latin typeface="Calibri" panose="020F0502020204030204" pitchFamily="34" charset="0"/>
              </a:rPr>
              <a:t>superfícies </a:t>
            </a:r>
            <a:r>
              <a:rPr lang="pt-PT" sz="3200" dirty="0">
                <a:solidFill>
                  <a:srgbClr val="92D050"/>
                </a:solidFill>
                <a:latin typeface="Calibri" panose="020F0502020204030204" pitchFamily="34" charset="0"/>
              </a:rPr>
              <a:t>não planas</a:t>
            </a:r>
            <a:r>
              <a:rPr lang="pt-PT" sz="3200" dirty="0">
                <a:latin typeface="Calibri" panose="020F0502020204030204" pitchFamily="34" charset="0"/>
              </a:rPr>
              <a:t> chamam-se </a:t>
            </a:r>
          </a:p>
          <a:p>
            <a:pPr algn="ctr"/>
            <a:r>
              <a:rPr lang="pt-PT" sz="3200" b="1" dirty="0">
                <a:solidFill>
                  <a:srgbClr val="92D050"/>
                </a:solidFill>
                <a:latin typeface="Calibri" panose="020F0502020204030204" pitchFamily="34" charset="0"/>
              </a:rPr>
              <a:t>não poliedros</a:t>
            </a:r>
            <a:r>
              <a:rPr lang="pt-PT" sz="3200" dirty="0">
                <a:latin typeface="Calibri" panose="020F0502020204030204" pitchFamily="34" charset="0"/>
              </a:rPr>
              <a:t>.</a:t>
            </a:r>
            <a:endParaRPr lang="pt-PT" sz="3200" dirty="0">
              <a:latin typeface="Calibri" panose="020F0502020204030204" pitchFamily="34" charset="0"/>
            </a:endParaRPr>
          </a:p>
        </p:txBody>
      </p:sp>
      <p:pic>
        <p:nvPicPr>
          <p:cNvPr id="10" name="Imagem 9" descr="A picture containing clock&#10;&#10;Description automatically generated">
            <a:extLst>
              <a:ext uri="{FF2B5EF4-FFF2-40B4-BE49-F238E27FC236}">
                <a16:creationId xmlns:a16="http://schemas.microsoft.com/office/drawing/2014/main" xmlns="" id="{1DBD716C-A3FD-43B8-B365-D6540168106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5913" y="471995"/>
            <a:ext cx="1604172" cy="984128"/>
          </a:xfrm>
          <a:prstGeom prst="rect">
            <a:avLst/>
          </a:prstGeom>
          <a:noFill/>
        </p:spPr>
      </p:pic>
      <p:pic>
        <p:nvPicPr>
          <p:cNvPr id="11" name="Imagem 10">
            <a:extLst>
              <a:ext uri="{FF2B5EF4-FFF2-40B4-BE49-F238E27FC236}">
                <a16:creationId xmlns:a16="http://schemas.microsoft.com/office/drawing/2014/main" xmlns="" id="{FE332B3C-5E32-442F-A16E-150364C807DE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58857" y="6366561"/>
            <a:ext cx="914400" cy="288239"/>
          </a:xfrm>
          <a:prstGeom prst="rect">
            <a:avLst/>
          </a:prstGeom>
          <a:noFill/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xmlns="" id="{C0B9BC9C-4B68-40ED-B07A-CD99EDF67151}"/>
              </a:ext>
            </a:extLst>
          </p:cNvPr>
          <p:cNvSpPr txBox="1"/>
          <p:nvPr/>
        </p:nvSpPr>
        <p:spPr>
          <a:xfrm>
            <a:off x="469554" y="265308"/>
            <a:ext cx="27432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 b="1" dirty="0"/>
              <a:t>Matemática 2.</a:t>
            </a:r>
            <a:r>
              <a:rPr lang="pt-PT" sz="2400" b="1" baseline="30000" dirty="0"/>
              <a:t>º</a:t>
            </a:r>
            <a:r>
              <a:rPr lang="pt-PT" sz="2400" b="1" dirty="0"/>
              <a:t> ano</a:t>
            </a:r>
          </a:p>
        </p:txBody>
      </p:sp>
      <p:grpSp>
        <p:nvGrpSpPr>
          <p:cNvPr id="14" name="Grupo 13"/>
          <p:cNvGrpSpPr/>
          <p:nvPr/>
        </p:nvGrpSpPr>
        <p:grpSpPr>
          <a:xfrm>
            <a:off x="2685650" y="1998708"/>
            <a:ext cx="7180263" cy="2195512"/>
            <a:chOff x="914400" y="1916113"/>
            <a:chExt cx="7180263" cy="2195512"/>
          </a:xfrm>
        </p:grpSpPr>
        <p:pic>
          <p:nvPicPr>
            <p:cNvPr id="15" name="Picture 10" descr="20103256_OUT REC_PP_M2_DD010.jpg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33800" y="1916113"/>
              <a:ext cx="1676400" cy="21717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" name="Picture 11" descr="20103256_OUT REC_PP_M2_DD008.jpg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9800" y="1916113"/>
              <a:ext cx="2074863" cy="2133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" name="Picture 12" descr="20103256_OUT REC_PP_M2_DD007.jpg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14400" y="1922463"/>
              <a:ext cx="2209800" cy="2189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067182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2457FB76-DBC3-4303-AE8F-879B6393DDEE}"/>
              </a:ext>
            </a:extLst>
          </p:cNvPr>
          <p:cNvSpPr/>
          <p:nvPr/>
        </p:nvSpPr>
        <p:spPr>
          <a:xfrm>
            <a:off x="0" y="-1"/>
            <a:ext cx="12192000" cy="984127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aixaDeTexto 1">
            <a:extLst>
              <a:ext uri="{FF2B5EF4-FFF2-40B4-BE49-F238E27FC236}">
                <a16:creationId xmlns:a16="http://schemas.microsoft.com/office/drawing/2014/main" xmlns="" id="{7E901E56-4525-4EFD-BB9C-FA625D8F75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1" y="1102179"/>
            <a:ext cx="9301056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pt-PT" altLang="pt-PT" sz="4000" b="1" dirty="0">
                <a:latin typeface="Calibri" panose="020F0502020204030204" pitchFamily="34" charset="0"/>
              </a:rPr>
              <a:t>Faces, arestas e vértices de um poliedro</a:t>
            </a:r>
            <a:endParaRPr lang="pt-PT" altLang="pt-PT" sz="4000" b="1" dirty="0">
              <a:latin typeface="Calibri" panose="020F0502020204030204" pitchFamily="34" charset="0"/>
            </a:endParaRPr>
          </a:p>
        </p:txBody>
      </p:sp>
      <p:sp>
        <p:nvSpPr>
          <p:cNvPr id="6" name="CaixaDeTexto 11">
            <a:extLst>
              <a:ext uri="{FF2B5EF4-FFF2-40B4-BE49-F238E27FC236}">
                <a16:creationId xmlns:a16="http://schemas.microsoft.com/office/drawing/2014/main" xmlns="" id="{00CE407D-2588-4648-8378-242B4B2C87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55556" y="2529355"/>
            <a:ext cx="3820713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pt-PT" altLang="pt-PT" sz="3200" dirty="0">
                <a:latin typeface="Calibri" panose="020F0502020204030204" pitchFamily="34" charset="0"/>
              </a:rPr>
              <a:t>O cubo tem:</a:t>
            </a:r>
          </a:p>
          <a:p>
            <a:pPr>
              <a:defRPr/>
            </a:pPr>
            <a:endParaRPr lang="pt-PT" altLang="pt-PT" sz="1600" dirty="0">
              <a:latin typeface="Calibri" panose="020F0502020204030204" pitchFamily="34" charset="0"/>
            </a:endParaRPr>
          </a:p>
          <a:p>
            <a:pPr marL="457200" indent="-457200">
              <a:buClr>
                <a:srgbClr val="FF0000"/>
              </a:buClr>
              <a:buFont typeface="Arial" panose="020B0604020202020204" pitchFamily="34" charset="0"/>
              <a:buChar char="•"/>
              <a:defRPr/>
            </a:pPr>
            <a:r>
              <a:rPr lang="pt-PT" altLang="pt-PT" sz="3200" dirty="0">
                <a:latin typeface="Calibri" panose="020F0502020204030204" pitchFamily="34" charset="0"/>
              </a:rPr>
              <a:t>6 faces quadradas iguais</a:t>
            </a:r>
          </a:p>
          <a:p>
            <a:pPr marL="457200" indent="-457200">
              <a:buClr>
                <a:srgbClr val="FF0000"/>
              </a:buClr>
              <a:buFont typeface="Arial" panose="020B0604020202020204" pitchFamily="34" charset="0"/>
              <a:buChar char="•"/>
              <a:defRPr/>
            </a:pPr>
            <a:r>
              <a:rPr lang="pt-PT" altLang="pt-PT" sz="3200" dirty="0">
                <a:latin typeface="Calibri" panose="020F0502020204030204" pitchFamily="34" charset="0"/>
              </a:rPr>
              <a:t>12 arestas</a:t>
            </a:r>
          </a:p>
          <a:p>
            <a:pPr marL="457200" indent="-457200">
              <a:buClr>
                <a:srgbClr val="FF0000"/>
              </a:buClr>
              <a:buFont typeface="Arial" panose="020B0604020202020204" pitchFamily="34" charset="0"/>
              <a:buChar char="•"/>
              <a:defRPr/>
            </a:pPr>
            <a:r>
              <a:rPr lang="pt-PT" altLang="pt-PT" sz="3200" dirty="0">
                <a:latin typeface="Calibri" panose="020F0502020204030204" pitchFamily="34" charset="0"/>
              </a:rPr>
              <a:t>8 vértices</a:t>
            </a:r>
            <a:endParaRPr lang="pt-PT" altLang="pt-PT" sz="4000" dirty="0">
              <a:latin typeface="Calibri" panose="020F0502020204030204" pitchFamily="34" charset="0"/>
            </a:endParaRPr>
          </a:p>
        </p:txBody>
      </p:sp>
      <p:pic>
        <p:nvPicPr>
          <p:cNvPr id="10" name="Imagem 9" descr="A picture containing clock&#10;&#10;Description automatically generated">
            <a:extLst>
              <a:ext uri="{FF2B5EF4-FFF2-40B4-BE49-F238E27FC236}">
                <a16:creationId xmlns:a16="http://schemas.microsoft.com/office/drawing/2014/main" xmlns="" id="{1DBD716C-A3FD-43B8-B365-D6540168106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5913" y="471995"/>
            <a:ext cx="1604172" cy="984128"/>
          </a:xfrm>
          <a:prstGeom prst="rect">
            <a:avLst/>
          </a:prstGeom>
          <a:noFill/>
        </p:spPr>
      </p:pic>
      <p:pic>
        <p:nvPicPr>
          <p:cNvPr id="11" name="Imagem 10">
            <a:extLst>
              <a:ext uri="{FF2B5EF4-FFF2-40B4-BE49-F238E27FC236}">
                <a16:creationId xmlns:a16="http://schemas.microsoft.com/office/drawing/2014/main" xmlns="" id="{FE332B3C-5E32-442F-A16E-150364C807DE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58857" y="6366561"/>
            <a:ext cx="914400" cy="288239"/>
          </a:xfrm>
          <a:prstGeom prst="rect">
            <a:avLst/>
          </a:prstGeom>
          <a:noFill/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xmlns="" id="{C0B9BC9C-4B68-40ED-B07A-CD99EDF67151}"/>
              </a:ext>
            </a:extLst>
          </p:cNvPr>
          <p:cNvSpPr txBox="1"/>
          <p:nvPr/>
        </p:nvSpPr>
        <p:spPr>
          <a:xfrm>
            <a:off x="469554" y="265308"/>
            <a:ext cx="27432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 b="1" dirty="0"/>
              <a:t>Matemática 2.</a:t>
            </a:r>
            <a:r>
              <a:rPr lang="pt-PT" sz="2400" b="1" baseline="30000" dirty="0"/>
              <a:t>º</a:t>
            </a:r>
            <a:r>
              <a:rPr lang="pt-PT" sz="2400" b="1" dirty="0"/>
              <a:t> ano</a:t>
            </a:r>
          </a:p>
        </p:txBody>
      </p:sp>
      <p:grpSp>
        <p:nvGrpSpPr>
          <p:cNvPr id="18" name="Grupo 17"/>
          <p:cNvGrpSpPr/>
          <p:nvPr/>
        </p:nvGrpSpPr>
        <p:grpSpPr>
          <a:xfrm>
            <a:off x="2302865" y="2120197"/>
            <a:ext cx="4833938" cy="4030662"/>
            <a:chOff x="381000" y="2214563"/>
            <a:chExt cx="4833938" cy="4030662"/>
          </a:xfrm>
        </p:grpSpPr>
        <p:pic>
          <p:nvPicPr>
            <p:cNvPr id="19" name="Picture 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62188" y="2544763"/>
              <a:ext cx="2952750" cy="2879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20" name="Group 5"/>
            <p:cNvGrpSpPr>
              <a:grpSpLocks/>
            </p:cNvGrpSpPr>
            <p:nvPr/>
          </p:nvGrpSpPr>
          <p:grpSpPr bwMode="auto">
            <a:xfrm>
              <a:off x="1925638" y="4713288"/>
              <a:ext cx="1277937" cy="1531937"/>
              <a:chOff x="1925910" y="4713288"/>
              <a:chExt cx="1277938" cy="1532512"/>
            </a:xfrm>
          </p:grpSpPr>
          <p:sp>
            <p:nvSpPr>
              <p:cNvPr id="27" name="CaixaDeTexto 1"/>
              <p:cNvSpPr txBox="1">
                <a:spLocks noChangeArrowheads="1"/>
              </p:cNvSpPr>
              <p:nvPr/>
            </p:nvSpPr>
            <p:spPr bwMode="auto">
              <a:xfrm>
                <a:off x="1925910" y="5661025"/>
                <a:ext cx="1277938" cy="5847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pt-PT" altLang="pt-PT" sz="3200" b="1">
                    <a:solidFill>
                      <a:srgbClr val="FF0000"/>
                    </a:solidFill>
                    <a:latin typeface="Calibri" panose="020F0502020204030204" pitchFamily="34" charset="0"/>
                  </a:rPr>
                  <a:t>face</a:t>
                </a:r>
              </a:p>
            </p:txBody>
          </p:sp>
          <p:cxnSp>
            <p:nvCxnSpPr>
              <p:cNvPr id="28" name="Conexão recta unidireccional 14"/>
              <p:cNvCxnSpPr/>
              <p:nvPr/>
            </p:nvCxnSpPr>
            <p:spPr>
              <a:xfrm flipV="1">
                <a:off x="2556147" y="4713288"/>
                <a:ext cx="647701" cy="1092610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1" name="Group 3"/>
            <p:cNvGrpSpPr>
              <a:grpSpLocks/>
            </p:cNvGrpSpPr>
            <p:nvPr/>
          </p:nvGrpSpPr>
          <p:grpSpPr bwMode="auto">
            <a:xfrm>
              <a:off x="381000" y="2214563"/>
              <a:ext cx="2174875" cy="1069975"/>
              <a:chOff x="381000" y="2214563"/>
              <a:chExt cx="2174875" cy="1069975"/>
            </a:xfrm>
          </p:grpSpPr>
          <p:sp>
            <p:nvSpPr>
              <p:cNvPr id="25" name="CaixaDeTexto 1"/>
              <p:cNvSpPr txBox="1">
                <a:spLocks noChangeArrowheads="1"/>
              </p:cNvSpPr>
              <p:nvPr/>
            </p:nvSpPr>
            <p:spPr bwMode="auto">
              <a:xfrm>
                <a:off x="381000" y="2214563"/>
                <a:ext cx="2174875" cy="7080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pt-PT" altLang="pt-PT" sz="4000" b="1" dirty="0">
                    <a:solidFill>
                      <a:srgbClr val="FF33CC"/>
                    </a:solidFill>
                    <a:latin typeface="Calibri" panose="020F0502020204030204" pitchFamily="34" charset="0"/>
                  </a:rPr>
                  <a:t>vértice</a:t>
                </a:r>
              </a:p>
            </p:txBody>
          </p:sp>
          <p:cxnSp>
            <p:nvCxnSpPr>
              <p:cNvPr id="26" name="Conexão recta unidireccional 21"/>
              <p:cNvCxnSpPr/>
              <p:nvPr/>
            </p:nvCxnSpPr>
            <p:spPr>
              <a:xfrm>
                <a:off x="1612900" y="2781300"/>
                <a:ext cx="727075" cy="503238"/>
              </a:xfrm>
              <a:prstGeom prst="straightConnector1">
                <a:avLst/>
              </a:prstGeom>
              <a:ln w="28575">
                <a:solidFill>
                  <a:srgbClr val="FF33CC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2" name="Group 4"/>
            <p:cNvGrpSpPr>
              <a:grpSpLocks/>
            </p:cNvGrpSpPr>
            <p:nvPr/>
          </p:nvGrpSpPr>
          <p:grpSpPr bwMode="auto">
            <a:xfrm>
              <a:off x="417513" y="4005263"/>
              <a:ext cx="1922462" cy="708025"/>
              <a:chOff x="417513" y="4005263"/>
              <a:chExt cx="1922462" cy="708025"/>
            </a:xfrm>
          </p:grpSpPr>
          <p:sp>
            <p:nvSpPr>
              <p:cNvPr id="23" name="CaixaDeTexto 1"/>
              <p:cNvSpPr txBox="1">
                <a:spLocks noChangeArrowheads="1"/>
              </p:cNvSpPr>
              <p:nvPr/>
            </p:nvSpPr>
            <p:spPr bwMode="auto">
              <a:xfrm>
                <a:off x="417513" y="4005263"/>
                <a:ext cx="1666875" cy="7080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pt-PT" altLang="pt-PT" sz="4000" b="1">
                    <a:solidFill>
                      <a:srgbClr val="00B0F0"/>
                    </a:solidFill>
                    <a:latin typeface="Calibri" panose="020F0502020204030204" pitchFamily="34" charset="0"/>
                  </a:rPr>
                  <a:t>aresta</a:t>
                </a:r>
              </a:p>
            </p:txBody>
          </p:sp>
          <p:cxnSp>
            <p:nvCxnSpPr>
              <p:cNvPr id="24" name="Conexão recta unidireccional 28"/>
              <p:cNvCxnSpPr/>
              <p:nvPr/>
            </p:nvCxnSpPr>
            <p:spPr>
              <a:xfrm flipV="1">
                <a:off x="1976438" y="4359275"/>
                <a:ext cx="363537" cy="0"/>
              </a:xfrm>
              <a:prstGeom prst="straightConnector1">
                <a:avLst/>
              </a:prstGeom>
              <a:ln w="28575">
                <a:solidFill>
                  <a:srgbClr val="00B0F0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501068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64</Words>
  <Application>Microsoft Office PowerPoint</Application>
  <PresentationFormat>Ecrã Panorâmico</PresentationFormat>
  <Paragraphs>27</Paragraphs>
  <Slides>5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Liliana Andreia Silva</dc:creator>
  <cp:lastModifiedBy>PC CASA</cp:lastModifiedBy>
  <cp:revision>6</cp:revision>
  <dcterms:created xsi:type="dcterms:W3CDTF">2020-04-15T13:11:38Z</dcterms:created>
  <dcterms:modified xsi:type="dcterms:W3CDTF">2020-04-18T15:54:07Z</dcterms:modified>
</cp:coreProperties>
</file>